
<file path=[Content_Types].xml><?xml version="1.0" encoding="utf-8"?>
<Types xmlns="http://schemas.openxmlformats.org/package/2006/content-types"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9" r:id="rId3"/>
    <p:sldId id="317" r:id="rId5"/>
    <p:sldId id="328" r:id="rId6"/>
    <p:sldId id="332" r:id="rId7"/>
    <p:sldId id="331" r:id="rId8"/>
    <p:sldId id="330" r:id="rId9"/>
    <p:sldId id="329" r:id="rId10"/>
    <p:sldId id="261" r:id="rId11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 userDrawn="1">
          <p15:clr>
            <a:srgbClr val="A4A3A4"/>
          </p15:clr>
        </p15:guide>
        <p15:guide id="2" pos="2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250"/>
    <a:srgbClr val="1C97D6"/>
    <a:srgbClr val="ECF1F8"/>
    <a:srgbClr val="FCB6D8"/>
    <a:srgbClr val="F464AC"/>
    <a:srgbClr val="FEF9F4"/>
    <a:srgbClr val="05B6AE"/>
    <a:srgbClr val="9174C9"/>
    <a:srgbClr val="54ADE2"/>
    <a:srgbClr val="F1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2" autoAdjust="0"/>
    <p:restoredTop sz="96366" autoAdjust="0"/>
  </p:normalViewPr>
  <p:slideViewPr>
    <p:cSldViewPr showGuides="1">
      <p:cViewPr>
        <p:scale>
          <a:sx n="125" d="100"/>
          <a:sy n="125" d="100"/>
        </p:scale>
        <p:origin x="1368" y="498"/>
      </p:cViewPr>
      <p:guideLst>
        <p:guide orient="horz" pos="1847"/>
        <p:guide pos="288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2E62F-6808-4947-9E0B-AF9BFA0E35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164A6-60CD-4175-A74D-5AA4F6A5F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64A6-60CD-4175-A74D-5AA4F6A5F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D06E5-B4D8-4BA0-BBFF-6EE63C9EC1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/>
          <a:srcRect t="15431"/>
          <a:stretch>
            <a:fillRect/>
          </a:stretch>
        </p:blipFill>
        <p:spPr>
          <a:xfrm>
            <a:off x="3" y="4917281"/>
            <a:ext cx="9143999" cy="22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EB8E9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t="15431"/>
          <a:stretch>
            <a:fillRect/>
          </a:stretch>
        </p:blipFill>
        <p:spPr>
          <a:xfrm>
            <a:off x="3" y="4917281"/>
            <a:ext cx="9143999" cy="2262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557" y="0"/>
            <a:ext cx="9158928" cy="386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30388" y="33116"/>
            <a:ext cx="344555" cy="344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827187" y="-27910"/>
            <a:ext cx="486006" cy="486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18685" t="21249" r="18750" b="16251"/>
          <a:stretch>
            <a:fillRect/>
          </a:stretch>
        </p:blipFill>
        <p:spPr>
          <a:xfrm>
            <a:off x="-9526" y="1"/>
            <a:ext cx="9153525" cy="51434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/>
          <a:srcRect t="15431"/>
          <a:stretch>
            <a:fillRect/>
          </a:stretch>
        </p:blipFill>
        <p:spPr>
          <a:xfrm>
            <a:off x="3" y="4917281"/>
            <a:ext cx="9143999" cy="2262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image" Target="../media/image14.emf"/><Relationship Id="rId7" Type="http://schemas.openxmlformats.org/officeDocument/2006/relationships/image" Target="../media/image13.emf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emf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emf"/><Relationship Id="rId11" Type="http://schemas.openxmlformats.org/officeDocument/2006/relationships/image" Target="../media/image5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sv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l="18474" t="3039" r="19108"/>
          <a:stretch>
            <a:fillRect/>
          </a:stretch>
        </p:blipFill>
        <p:spPr>
          <a:xfrm>
            <a:off x="1208366" y="5502957"/>
            <a:ext cx="1317247" cy="204620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31" y="5552689"/>
            <a:ext cx="1831353" cy="1831353"/>
          </a:xfrm>
          <a:prstGeom prst="rect">
            <a:avLst/>
          </a:prstGeom>
        </p:spPr>
      </p:pic>
      <p:pic>
        <p:nvPicPr>
          <p:cNvPr id="34" name="图片 33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11" y="1898418"/>
            <a:ext cx="1143261" cy="1233735"/>
          </a:xfrm>
          <a:prstGeom prst="rect">
            <a:avLst/>
          </a:prstGeom>
        </p:spPr>
      </p:pic>
      <p:grpSp>
        <p:nvGrpSpPr>
          <p:cNvPr id="10" name="组合 9" hidden="1"/>
          <p:cNvGrpSpPr/>
          <p:nvPr/>
        </p:nvGrpSpPr>
        <p:grpSpPr>
          <a:xfrm>
            <a:off x="1557754" y="1086811"/>
            <a:ext cx="6014623" cy="2074562"/>
            <a:chOff x="1557752" y="1132183"/>
            <a:chExt cx="6014623" cy="207456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752" y="1132183"/>
              <a:ext cx="6014623" cy="2074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765" y="1157288"/>
              <a:ext cx="5972617" cy="2000263"/>
            </a:xfrm>
            <a:prstGeom prst="rect">
              <a:avLst/>
            </a:prstGeom>
          </p:spPr>
        </p:pic>
      </p:grpSp>
      <p:pic>
        <p:nvPicPr>
          <p:cNvPr id="36" name="图片 35" hidden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77603"/>
            <a:ext cx="1199118" cy="679673"/>
          </a:xfrm>
          <a:prstGeom prst="rect">
            <a:avLst/>
          </a:prstGeom>
        </p:spPr>
      </p:pic>
      <p:pic>
        <p:nvPicPr>
          <p:cNvPr id="38" name="图片 37" hidden="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9" y="2149575"/>
            <a:ext cx="412561" cy="453818"/>
          </a:xfrm>
          <a:prstGeom prst="rect">
            <a:avLst/>
          </a:prstGeom>
        </p:spPr>
      </p:pic>
      <p:pic>
        <p:nvPicPr>
          <p:cNvPr id="39" name="图片 38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17" y="1938005"/>
            <a:ext cx="402096" cy="1806677"/>
          </a:xfrm>
          <a:prstGeom prst="rect">
            <a:avLst/>
          </a:prstGeom>
        </p:spPr>
      </p:pic>
      <p:pic>
        <p:nvPicPr>
          <p:cNvPr id="40" name="图片 39" hidden="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8" y="2442022"/>
            <a:ext cx="359027" cy="393549"/>
          </a:xfrm>
          <a:prstGeom prst="rect">
            <a:avLst/>
          </a:prstGeom>
        </p:spPr>
      </p:pic>
      <p:pic>
        <p:nvPicPr>
          <p:cNvPr id="22" name="图片 21" hidden="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6" y="1043680"/>
            <a:ext cx="6228685" cy="2237802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7756529" y="661988"/>
            <a:ext cx="954088" cy="446088"/>
            <a:chOff x="7756529" y="661988"/>
            <a:chExt cx="954088" cy="446088"/>
          </a:xfrm>
        </p:grpSpPr>
        <p:sp>
          <p:nvSpPr>
            <p:cNvPr id="23" name="Freeform 5"/>
            <p:cNvSpPr/>
            <p:nvPr/>
          </p:nvSpPr>
          <p:spPr bwMode="auto">
            <a:xfrm>
              <a:off x="8385179" y="942976"/>
              <a:ext cx="325438" cy="165100"/>
            </a:xfrm>
            <a:custGeom>
              <a:avLst/>
              <a:gdLst>
                <a:gd name="T0" fmla="*/ 13 w 76"/>
                <a:gd name="T1" fmla="*/ 39 h 39"/>
                <a:gd name="T2" fmla="*/ 0 w 76"/>
                <a:gd name="T3" fmla="*/ 28 h 39"/>
                <a:gd name="T4" fmla="*/ 13 w 76"/>
                <a:gd name="T5" fmla="*/ 18 h 39"/>
                <a:gd name="T6" fmla="*/ 14 w 76"/>
                <a:gd name="T7" fmla="*/ 18 h 39"/>
                <a:gd name="T8" fmla="*/ 14 w 76"/>
                <a:gd name="T9" fmla="*/ 15 h 39"/>
                <a:gd name="T10" fmla="*/ 21 w 76"/>
                <a:gd name="T11" fmla="*/ 9 h 39"/>
                <a:gd name="T12" fmla="*/ 27 w 76"/>
                <a:gd name="T13" fmla="*/ 10 h 39"/>
                <a:gd name="T14" fmla="*/ 41 w 76"/>
                <a:gd name="T15" fmla="*/ 0 h 39"/>
                <a:gd name="T16" fmla="*/ 55 w 76"/>
                <a:gd name="T17" fmla="*/ 9 h 39"/>
                <a:gd name="T18" fmla="*/ 59 w 76"/>
                <a:gd name="T19" fmla="*/ 8 h 39"/>
                <a:gd name="T20" fmla="*/ 68 w 76"/>
                <a:gd name="T21" fmla="*/ 15 h 39"/>
                <a:gd name="T22" fmla="*/ 67 w 76"/>
                <a:gd name="T23" fmla="*/ 18 h 39"/>
                <a:gd name="T24" fmla="*/ 76 w 76"/>
                <a:gd name="T25" fmla="*/ 28 h 39"/>
                <a:gd name="T26" fmla="*/ 63 w 76"/>
                <a:gd name="T27" fmla="*/ 39 h 39"/>
                <a:gd name="T28" fmla="*/ 13 w 76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9">
                  <a:moveTo>
                    <a:pt x="13" y="39"/>
                  </a:moveTo>
                  <a:cubicBezTo>
                    <a:pt x="6" y="39"/>
                    <a:pt x="0" y="34"/>
                    <a:pt x="0" y="28"/>
                  </a:cubicBezTo>
                  <a:cubicBezTo>
                    <a:pt x="0" y="22"/>
                    <a:pt x="6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7"/>
                    <a:pt x="14" y="16"/>
                    <a:pt x="14" y="15"/>
                  </a:cubicBezTo>
                  <a:cubicBezTo>
                    <a:pt x="14" y="12"/>
                    <a:pt x="17" y="9"/>
                    <a:pt x="21" y="9"/>
                  </a:cubicBezTo>
                  <a:cubicBezTo>
                    <a:pt x="23" y="9"/>
                    <a:pt x="25" y="9"/>
                    <a:pt x="27" y="10"/>
                  </a:cubicBezTo>
                  <a:cubicBezTo>
                    <a:pt x="28" y="4"/>
                    <a:pt x="34" y="0"/>
                    <a:pt x="41" y="0"/>
                  </a:cubicBezTo>
                  <a:cubicBezTo>
                    <a:pt x="48" y="0"/>
                    <a:pt x="53" y="4"/>
                    <a:pt x="55" y="9"/>
                  </a:cubicBezTo>
                  <a:cubicBezTo>
                    <a:pt x="56" y="8"/>
                    <a:pt x="58" y="8"/>
                    <a:pt x="59" y="8"/>
                  </a:cubicBezTo>
                  <a:cubicBezTo>
                    <a:pt x="64" y="8"/>
                    <a:pt x="68" y="11"/>
                    <a:pt x="68" y="15"/>
                  </a:cubicBezTo>
                  <a:cubicBezTo>
                    <a:pt x="68" y="16"/>
                    <a:pt x="68" y="17"/>
                    <a:pt x="67" y="18"/>
                  </a:cubicBezTo>
                  <a:cubicBezTo>
                    <a:pt x="72" y="20"/>
                    <a:pt x="76" y="24"/>
                    <a:pt x="76" y="28"/>
                  </a:cubicBezTo>
                  <a:cubicBezTo>
                    <a:pt x="76" y="34"/>
                    <a:pt x="70" y="39"/>
                    <a:pt x="63" y="39"/>
                  </a:cubicBezTo>
                  <a:lnTo>
                    <a:pt x="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7756529" y="661988"/>
              <a:ext cx="500063" cy="255588"/>
            </a:xfrm>
            <a:custGeom>
              <a:avLst/>
              <a:gdLst>
                <a:gd name="T0" fmla="*/ 20 w 117"/>
                <a:gd name="T1" fmla="*/ 60 h 60"/>
                <a:gd name="T2" fmla="*/ 0 w 117"/>
                <a:gd name="T3" fmla="*/ 44 h 60"/>
                <a:gd name="T4" fmla="*/ 20 w 117"/>
                <a:gd name="T5" fmla="*/ 27 h 60"/>
                <a:gd name="T6" fmla="*/ 22 w 117"/>
                <a:gd name="T7" fmla="*/ 27 h 60"/>
                <a:gd name="T8" fmla="*/ 21 w 117"/>
                <a:gd name="T9" fmla="*/ 23 h 60"/>
                <a:gd name="T10" fmla="*/ 33 w 117"/>
                <a:gd name="T11" fmla="*/ 14 h 60"/>
                <a:gd name="T12" fmla="*/ 41 w 117"/>
                <a:gd name="T13" fmla="*/ 16 h 60"/>
                <a:gd name="T14" fmla="*/ 63 w 117"/>
                <a:gd name="T15" fmla="*/ 0 h 60"/>
                <a:gd name="T16" fmla="*/ 85 w 117"/>
                <a:gd name="T17" fmla="*/ 13 h 60"/>
                <a:gd name="T18" fmla="*/ 91 w 117"/>
                <a:gd name="T19" fmla="*/ 12 h 60"/>
                <a:gd name="T20" fmla="*/ 105 w 117"/>
                <a:gd name="T21" fmla="*/ 23 h 60"/>
                <a:gd name="T22" fmla="*/ 103 w 117"/>
                <a:gd name="T23" fmla="*/ 28 h 60"/>
                <a:gd name="T24" fmla="*/ 117 w 117"/>
                <a:gd name="T25" fmla="*/ 44 h 60"/>
                <a:gd name="T26" fmla="*/ 97 w 117"/>
                <a:gd name="T27" fmla="*/ 60 h 60"/>
                <a:gd name="T28" fmla="*/ 20 w 117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0">
                  <a:moveTo>
                    <a:pt x="20" y="60"/>
                  </a:moveTo>
                  <a:cubicBezTo>
                    <a:pt x="9" y="60"/>
                    <a:pt x="0" y="53"/>
                    <a:pt x="0" y="44"/>
                  </a:cubicBezTo>
                  <a:cubicBezTo>
                    <a:pt x="0" y="35"/>
                    <a:pt x="9" y="27"/>
                    <a:pt x="20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18"/>
                    <a:pt x="26" y="14"/>
                    <a:pt x="33" y="14"/>
                  </a:cubicBezTo>
                  <a:cubicBezTo>
                    <a:pt x="36" y="14"/>
                    <a:pt x="38" y="14"/>
                    <a:pt x="41" y="16"/>
                  </a:cubicBezTo>
                  <a:cubicBezTo>
                    <a:pt x="42" y="7"/>
                    <a:pt x="51" y="0"/>
                    <a:pt x="63" y="0"/>
                  </a:cubicBezTo>
                  <a:cubicBezTo>
                    <a:pt x="73" y="0"/>
                    <a:pt x="82" y="6"/>
                    <a:pt x="85" y="13"/>
                  </a:cubicBezTo>
                  <a:cubicBezTo>
                    <a:pt x="87" y="12"/>
                    <a:pt x="89" y="12"/>
                    <a:pt x="91" y="12"/>
                  </a:cubicBezTo>
                  <a:cubicBezTo>
                    <a:pt x="99" y="12"/>
                    <a:pt x="105" y="17"/>
                    <a:pt x="105" y="23"/>
                  </a:cubicBezTo>
                  <a:cubicBezTo>
                    <a:pt x="105" y="25"/>
                    <a:pt x="104" y="27"/>
                    <a:pt x="103" y="28"/>
                  </a:cubicBezTo>
                  <a:cubicBezTo>
                    <a:pt x="111" y="30"/>
                    <a:pt x="117" y="36"/>
                    <a:pt x="117" y="44"/>
                  </a:cubicBezTo>
                  <a:cubicBezTo>
                    <a:pt x="117" y="53"/>
                    <a:pt x="108" y="60"/>
                    <a:pt x="97" y="60"/>
                  </a:cubicBezTo>
                  <a:lnTo>
                    <a:pt x="2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Freeform 15"/>
          <p:cNvSpPr/>
          <p:nvPr/>
        </p:nvSpPr>
        <p:spPr bwMode="auto">
          <a:xfrm>
            <a:off x="7796219" y="2652713"/>
            <a:ext cx="15875" cy="25400"/>
          </a:xfrm>
          <a:custGeom>
            <a:avLst/>
            <a:gdLst>
              <a:gd name="T0" fmla="*/ 1 w 4"/>
              <a:gd name="T1" fmla="*/ 1 h 6"/>
              <a:gd name="T2" fmla="*/ 2 w 4"/>
              <a:gd name="T3" fmla="*/ 6 h 6"/>
              <a:gd name="T4" fmla="*/ 4 w 4"/>
              <a:gd name="T5" fmla="*/ 6 h 6"/>
              <a:gd name="T6" fmla="*/ 2 w 4"/>
              <a:gd name="T7" fmla="*/ 0 h 6"/>
              <a:gd name="T8" fmla="*/ 1 w 4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6">
                <a:moveTo>
                  <a:pt x="1" y="1"/>
                </a:moveTo>
                <a:cubicBezTo>
                  <a:pt x="0" y="3"/>
                  <a:pt x="0" y="5"/>
                  <a:pt x="2" y="6"/>
                </a:cubicBezTo>
                <a:cubicBezTo>
                  <a:pt x="3" y="6"/>
                  <a:pt x="3" y="6"/>
                  <a:pt x="4" y="6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</a:path>
            </a:pathLst>
          </a:custGeom>
          <a:solidFill>
            <a:srgbClr val="0D2C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51268" y="392739"/>
            <a:ext cx="2656846" cy="578649"/>
            <a:chOff x="351268" y="392737"/>
            <a:chExt cx="2656846" cy="578649"/>
          </a:xfrm>
        </p:grpSpPr>
        <p:grpSp>
          <p:nvGrpSpPr>
            <p:cNvPr id="8" name="组合 7"/>
            <p:cNvGrpSpPr/>
            <p:nvPr/>
          </p:nvGrpSpPr>
          <p:grpSpPr>
            <a:xfrm>
              <a:off x="1882140" y="417386"/>
              <a:ext cx="1125974" cy="554000"/>
              <a:chOff x="2211686" y="388979"/>
              <a:chExt cx="1125974" cy="554000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211686" y="686795"/>
                <a:ext cx="330296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图片 52"/>
              <p:cNvPicPr>
                <a:picLocks noChangeAspect="1"/>
              </p:cNvPicPr>
              <p:nvPr/>
            </p:nvPicPr>
            <p:blipFill rotWithShape="1">
              <a:blip r:embed="rId11"/>
              <a:srcRect l="24808" t="7445" r="25330" b="6475"/>
              <a:stretch>
                <a:fillRect/>
              </a:stretch>
            </p:blipFill>
            <p:spPr>
              <a:xfrm rot="5400000">
                <a:off x="2582463" y="187782"/>
                <a:ext cx="554000" cy="956394"/>
              </a:xfrm>
              <a:prstGeom prst="rect">
                <a:avLst/>
              </a:prstGeom>
            </p:spPr>
          </p:pic>
        </p:grpSp>
        <p:grpSp>
          <p:nvGrpSpPr>
            <p:cNvPr id="2" name="组合 1"/>
            <p:cNvGrpSpPr/>
            <p:nvPr/>
          </p:nvGrpSpPr>
          <p:grpSpPr>
            <a:xfrm>
              <a:off x="351268" y="392737"/>
              <a:ext cx="1530872" cy="558729"/>
              <a:chOff x="351268" y="392737"/>
              <a:chExt cx="1530872" cy="558729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351268" y="420488"/>
                <a:ext cx="1530872" cy="530978"/>
                <a:chOff x="2460659" y="492736"/>
                <a:chExt cx="2022922" cy="701644"/>
              </a:xfrm>
            </p:grpSpPr>
            <p:sp>
              <p:nvSpPr>
                <p:cNvPr id="48" name="矩形: 圆角 47"/>
                <p:cNvSpPr/>
                <p:nvPr/>
              </p:nvSpPr>
              <p:spPr>
                <a:xfrm>
                  <a:off x="2460659" y="492736"/>
                  <a:ext cx="2022922" cy="701644"/>
                </a:xfrm>
                <a:prstGeom prst="roundRect">
                  <a:avLst/>
                </a:prstGeom>
                <a:solidFill>
                  <a:srgbClr val="05B6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0678" y="501578"/>
                  <a:ext cx="1982883" cy="692222"/>
                </a:xfrm>
                <a:prstGeom prst="rect">
                  <a:avLst/>
                </a:prstGeom>
              </p:spPr>
            </p:pic>
          </p:grpSp>
          <p:sp>
            <p:nvSpPr>
              <p:cNvPr id="47" name="文本框 46"/>
              <p:cNvSpPr txBox="1"/>
              <p:nvPr/>
            </p:nvSpPr>
            <p:spPr>
              <a:xfrm>
                <a:off x="447173" y="392737"/>
                <a:ext cx="133882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rgbClr val="F6F2D9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教科版</a:t>
                </a:r>
                <a:endParaRPr lang="zh-CN" altLang="en-US" sz="3000" dirty="0">
                  <a:solidFill>
                    <a:srgbClr val="F6F2D9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13"/>
          <a:srcRect l="4914" t="30541" r="4258" b="29969"/>
          <a:stretch>
            <a:fillRect/>
          </a:stretch>
        </p:blipFill>
        <p:spPr>
          <a:xfrm>
            <a:off x="1568483" y="1333515"/>
            <a:ext cx="5853042" cy="64690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 rot="0">
            <a:off x="1288415" y="1511935"/>
            <a:ext cx="6835775" cy="2291080"/>
            <a:chOff x="1306716" y="1503208"/>
            <a:chExt cx="6835943" cy="2290984"/>
          </a:xfrm>
        </p:grpSpPr>
        <p:grpSp>
          <p:nvGrpSpPr>
            <p:cNvPr id="88" name="组合 87"/>
            <p:cNvGrpSpPr/>
            <p:nvPr/>
          </p:nvGrpSpPr>
          <p:grpSpPr>
            <a:xfrm>
              <a:off x="1311266" y="1586352"/>
              <a:ext cx="6544137" cy="2207840"/>
              <a:chOff x="1365250" y="1555872"/>
              <a:chExt cx="6544137" cy="2207840"/>
            </a:xfrm>
            <a:solidFill>
              <a:schemeClr val="bg1"/>
            </a:solidFill>
            <a:effectLst>
              <a:outerShdw blurRad="25400" dist="12700" dir="54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矩形: 圆角 72"/>
              <p:cNvSpPr/>
              <p:nvPr/>
            </p:nvSpPr>
            <p:spPr>
              <a:xfrm>
                <a:off x="1365250" y="1900964"/>
                <a:ext cx="6544137" cy="1862748"/>
              </a:xfrm>
              <a:prstGeom prst="roundRect">
                <a:avLst>
                  <a:gd name="adj" fmla="val 84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372331" y="1665629"/>
                <a:ext cx="2741905" cy="1215009"/>
                <a:chOff x="1379488" y="1643214"/>
                <a:chExt cx="2599898" cy="1152084"/>
              </a:xfrm>
              <a:grpFill/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1379488" y="1672602"/>
                  <a:ext cx="1044925" cy="10449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1954140" y="1750372"/>
                  <a:ext cx="1044925" cy="10449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2353373" y="1692409"/>
                  <a:ext cx="743207" cy="74320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2793712" y="1692408"/>
                  <a:ext cx="820489" cy="8204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3236876" y="1643214"/>
                  <a:ext cx="742510" cy="7425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0" name="椭圆 79"/>
              <p:cNvSpPr/>
              <p:nvPr/>
            </p:nvSpPr>
            <p:spPr>
              <a:xfrm>
                <a:off x="3624032" y="1555872"/>
                <a:ext cx="2023324" cy="20233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 flipH="1">
                <a:off x="5167481" y="1665629"/>
                <a:ext cx="2741905" cy="1215009"/>
                <a:chOff x="1379488" y="1643214"/>
                <a:chExt cx="2599898" cy="1152084"/>
              </a:xfrm>
              <a:grpFill/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1379488" y="1672602"/>
                  <a:ext cx="1044925" cy="10449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1954141" y="1750372"/>
                  <a:ext cx="1044925" cy="10449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2353373" y="1692409"/>
                  <a:ext cx="743207" cy="74320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2793712" y="1692408"/>
                  <a:ext cx="820489" cy="8204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3236876" y="1643214"/>
                  <a:ext cx="742510" cy="7425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14"/>
            <a:srcRect t="32042" b="21728"/>
            <a:stretch>
              <a:fillRect/>
            </a:stretch>
          </p:blipFill>
          <p:spPr>
            <a:xfrm flipH="1">
              <a:off x="1306716" y="3173397"/>
              <a:ext cx="1248934" cy="577373"/>
            </a:xfrm>
            <a:prstGeom prst="rect">
              <a:avLst/>
            </a:prstGeom>
          </p:spPr>
        </p:pic>
        <p:sp>
          <p:nvSpPr>
            <p:cNvPr id="16" name="矩形: 圆角 15"/>
            <p:cNvSpPr/>
            <p:nvPr/>
          </p:nvSpPr>
          <p:spPr>
            <a:xfrm>
              <a:off x="3866675" y="3562350"/>
              <a:ext cx="1443942" cy="70443"/>
            </a:xfrm>
            <a:prstGeom prst="roundRect">
              <a:avLst/>
            </a:prstGeom>
            <a:solidFill>
              <a:srgbClr val="6DB1DE"/>
            </a:solidFill>
            <a:ln>
              <a:solidFill>
                <a:srgbClr val="9174C9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522340">
              <a:off x="7476974" y="1503208"/>
              <a:ext cx="665685" cy="66568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7112649" y="3117889"/>
              <a:ext cx="619376" cy="619376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 rot="16200000">
            <a:off x="4497391" y="846807"/>
            <a:ext cx="843813" cy="711715"/>
            <a:chOff x="4508304" y="2564048"/>
            <a:chExt cx="843813" cy="711715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23855" y="2564048"/>
              <a:ext cx="528262" cy="528262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 flipV="1">
              <a:off x="4508304" y="2747501"/>
              <a:ext cx="528262" cy="528262"/>
            </a:xfrm>
            <a:prstGeom prst="rect">
              <a:avLst/>
            </a:prstGeom>
          </p:spPr>
        </p:pic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19"/>
          <a:srcRect b="18687"/>
          <a:stretch>
            <a:fillRect/>
          </a:stretch>
        </p:blipFill>
        <p:spPr>
          <a:xfrm>
            <a:off x="3738240" y="-1378085"/>
            <a:ext cx="1698972" cy="138147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912930" y="3590697"/>
            <a:ext cx="1349592" cy="442399"/>
            <a:chOff x="3912930" y="3590695"/>
            <a:chExt cx="1349592" cy="442399"/>
          </a:xfrm>
        </p:grpSpPr>
        <p:grpSp>
          <p:nvGrpSpPr>
            <p:cNvPr id="14" name="组合 13"/>
            <p:cNvGrpSpPr/>
            <p:nvPr/>
          </p:nvGrpSpPr>
          <p:grpSpPr>
            <a:xfrm>
              <a:off x="3912930" y="3590695"/>
              <a:ext cx="1349592" cy="442399"/>
              <a:chOff x="3908208" y="3520974"/>
              <a:chExt cx="1349592" cy="442399"/>
            </a:xfrm>
          </p:grpSpPr>
          <p:sp>
            <p:nvSpPr>
              <p:cNvPr id="11" name="矩形: 圆顶角 10"/>
              <p:cNvSpPr/>
              <p:nvPr/>
            </p:nvSpPr>
            <p:spPr>
              <a:xfrm flipV="1">
                <a:off x="3908208" y="3523978"/>
                <a:ext cx="1349592" cy="439395"/>
              </a:xfrm>
              <a:prstGeom prst="round2SameRect">
                <a:avLst/>
              </a:prstGeom>
              <a:solidFill>
                <a:srgbClr val="A58E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915409" y="3520974"/>
                <a:ext cx="131318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五年级下</a:t>
                </a:r>
                <a:endParaRPr lang="zh-CN" altLang="en-US" sz="2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3912930" y="3593699"/>
              <a:ext cx="1349592" cy="54126"/>
            </a:xfrm>
            <a:prstGeom prst="rect">
              <a:avLst/>
            </a:prstGeom>
            <a:solidFill>
              <a:srgbClr val="917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24000" y="2141550"/>
            <a:ext cx="6096000" cy="64516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/>
            <a:r>
              <a:rPr lang="zh-CN" altLang="en-US" sz="3600" b="1" spc="300">
                <a:latin typeface="Arial" panose="020B0604020202020204" pitchFamily="34" charset="0"/>
                <a:ea typeface="微软雅黑" panose="020B0503020204020204" pitchFamily="34" charset="-122"/>
              </a:rPr>
              <a:t>题目</a:t>
            </a:r>
            <a:endParaRPr lang="zh-CN" altLang="en-US" sz="3600" b="1" spc="3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5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1.97531E-6 L 0.04097 0.07623 C 0.05017 0.09197 0.05503 0.1145 0.05503 0.13827 C 0.05503 0.16697 0.05017 0.18889 0.04097 0.20432 L 0.00034 0.28024 " pathEditMode="relative" rAng="0" ptsTypes="AAA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40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30"/>
                                  </p:stCondLst>
                                  <p:childTnLst>
                                    <p:animRot by="120000">
                                      <p:cBhvr>
                                        <p:cTn id="4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10521 -0.47083 " pathEditMode="relative" rAng="0" ptsTypes="AA">
                                      <p:cBhvr>
                                        <p:cTn id="5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2354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22743 -0.44167 " pathEditMode="relative" rAng="0" ptsTypes="AA">
                                      <p:cBhvr>
                                        <p:cTn id="6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2" y="-2208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1.48148E-6 L -0.00052 0.25371 " pathEditMode="relative" rAng="0" ptsTypes="AA">
                                      <p:cBhvr>
                                        <p:cTn id="7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268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77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3556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6" name="图片 5" descr="奖杯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9930" y="339725"/>
            <a:ext cx="466090" cy="466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140000" y="60000"/>
                                    </p:animScale>
                                    <p:animScale>
                                      <p:cBhvr>
                                        <p:cTn id="10" dur="62" fill="hold">
                                          <p:stCondLst>
                                            <p:cond delay="1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40000" y="60000"/>
                                      <p:to x="80000" y="120000"/>
                                    </p:animScale>
                                    <p:animScale>
                                      <p:cBhvr>
                                        <p:cTn id="11" dur="187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80000" y="120000"/>
                                      <p:to x="120000" y="80000"/>
                                    </p:animScale>
                                    <p:animScale>
                                      <p:cBhvr>
                                        <p:cTn id="12" dur="187" fill="hold">
                                          <p:stCondLst>
                                            <p:cond delay="4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20000" y="80000"/>
                                      <p:to x="90000" y="110000"/>
                                    </p:animScale>
                                    <p:animScale>
                                      <p:cBhvr>
                                        <p:cTn id="13" dur="187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90000" y="110000"/>
                                      <p:to x="105000" y="95000"/>
                                    </p:animScale>
                                    <p:animScale>
                                      <p:cBhvr>
                                        <p:cTn id="14" dur="187" fill="hold">
                                          <p:stCondLst>
                                            <p:cond delay="81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5000" y="9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03825" y="718194"/>
            <a:ext cx="8136351" cy="4080301"/>
            <a:chOff x="850720" y="1680062"/>
            <a:chExt cx="7140755" cy="3099781"/>
          </a:xfrm>
        </p:grpSpPr>
        <p:sp>
          <p:nvSpPr>
            <p:cNvPr id="16" name="圆角矩形 14"/>
            <p:cNvSpPr/>
            <p:nvPr/>
          </p:nvSpPr>
          <p:spPr>
            <a:xfrm>
              <a:off x="850720" y="1680062"/>
              <a:ext cx="7140755" cy="3099781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rgbClr val="81C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4"/>
            <p:cNvSpPr/>
            <p:nvPr/>
          </p:nvSpPr>
          <p:spPr>
            <a:xfrm>
              <a:off x="909280" y="1744031"/>
              <a:ext cx="7023635" cy="2975310"/>
            </a:xfrm>
            <a:custGeom>
              <a:avLst/>
              <a:gdLst>
                <a:gd name="connsiteX0" fmla="*/ 0 w 8391563"/>
                <a:gd name="connsiteY0" fmla="*/ 588077 h 3528392"/>
                <a:gd name="connsiteX1" fmla="*/ 588077 w 8391563"/>
                <a:gd name="connsiteY1" fmla="*/ 0 h 3528392"/>
                <a:gd name="connsiteX2" fmla="*/ 7803486 w 8391563"/>
                <a:gd name="connsiteY2" fmla="*/ 0 h 3528392"/>
                <a:gd name="connsiteX3" fmla="*/ 8391563 w 8391563"/>
                <a:gd name="connsiteY3" fmla="*/ 588077 h 3528392"/>
                <a:gd name="connsiteX4" fmla="*/ 8391563 w 8391563"/>
                <a:gd name="connsiteY4" fmla="*/ 2940315 h 3528392"/>
                <a:gd name="connsiteX5" fmla="*/ 7803486 w 8391563"/>
                <a:gd name="connsiteY5" fmla="*/ 3528392 h 3528392"/>
                <a:gd name="connsiteX6" fmla="*/ 588077 w 8391563"/>
                <a:gd name="connsiteY6" fmla="*/ 3528392 h 3528392"/>
                <a:gd name="connsiteX7" fmla="*/ 0 w 8391563"/>
                <a:gd name="connsiteY7" fmla="*/ 2940315 h 3528392"/>
                <a:gd name="connsiteX8" fmla="*/ 0 w 8391563"/>
                <a:gd name="connsiteY8" fmla="*/ 588077 h 3528392"/>
                <a:gd name="connsiteX0-1" fmla="*/ 12700 w 8391563"/>
                <a:gd name="connsiteY0-2" fmla="*/ 721427 h 3528392"/>
                <a:gd name="connsiteX1-3" fmla="*/ 588077 w 8391563"/>
                <a:gd name="connsiteY1-4" fmla="*/ 0 h 3528392"/>
                <a:gd name="connsiteX2-5" fmla="*/ 7803486 w 8391563"/>
                <a:gd name="connsiteY2-6" fmla="*/ 0 h 3528392"/>
                <a:gd name="connsiteX3-7" fmla="*/ 8391563 w 8391563"/>
                <a:gd name="connsiteY3-8" fmla="*/ 588077 h 3528392"/>
                <a:gd name="connsiteX4-9" fmla="*/ 8391563 w 8391563"/>
                <a:gd name="connsiteY4-10" fmla="*/ 2940315 h 3528392"/>
                <a:gd name="connsiteX5-11" fmla="*/ 7803486 w 8391563"/>
                <a:gd name="connsiteY5-12" fmla="*/ 3528392 h 3528392"/>
                <a:gd name="connsiteX6-13" fmla="*/ 588077 w 8391563"/>
                <a:gd name="connsiteY6-14" fmla="*/ 3528392 h 3528392"/>
                <a:gd name="connsiteX7-15" fmla="*/ 0 w 8391563"/>
                <a:gd name="connsiteY7-16" fmla="*/ 2940315 h 3528392"/>
                <a:gd name="connsiteX8-17" fmla="*/ 12700 w 8391563"/>
                <a:gd name="connsiteY8-18" fmla="*/ 721427 h 3528392"/>
                <a:gd name="connsiteX0-19" fmla="*/ 54884 w 8433747"/>
                <a:gd name="connsiteY0-20" fmla="*/ 721427 h 3528392"/>
                <a:gd name="connsiteX1-21" fmla="*/ 305138 w 8433747"/>
                <a:gd name="connsiteY1-22" fmla="*/ 129778 h 3528392"/>
                <a:gd name="connsiteX2-23" fmla="*/ 630261 w 8433747"/>
                <a:gd name="connsiteY2-24" fmla="*/ 0 h 3528392"/>
                <a:gd name="connsiteX3-25" fmla="*/ 7845670 w 8433747"/>
                <a:gd name="connsiteY3-26" fmla="*/ 0 h 3528392"/>
                <a:gd name="connsiteX4-27" fmla="*/ 8433747 w 8433747"/>
                <a:gd name="connsiteY4-28" fmla="*/ 588077 h 3528392"/>
                <a:gd name="connsiteX5-29" fmla="*/ 8433747 w 8433747"/>
                <a:gd name="connsiteY5-30" fmla="*/ 2940315 h 3528392"/>
                <a:gd name="connsiteX6-31" fmla="*/ 7845670 w 8433747"/>
                <a:gd name="connsiteY6-32" fmla="*/ 3528392 h 3528392"/>
                <a:gd name="connsiteX7-33" fmla="*/ 630261 w 8433747"/>
                <a:gd name="connsiteY7-34" fmla="*/ 3528392 h 3528392"/>
                <a:gd name="connsiteX8-35" fmla="*/ 42184 w 8433747"/>
                <a:gd name="connsiteY8-36" fmla="*/ 2940315 h 3528392"/>
                <a:gd name="connsiteX9" fmla="*/ 54884 w 8433747"/>
                <a:gd name="connsiteY9" fmla="*/ 721427 h 3528392"/>
                <a:gd name="connsiteX0-37" fmla="*/ 19006 w 8397869"/>
                <a:gd name="connsiteY0-38" fmla="*/ 721427 h 3528392"/>
                <a:gd name="connsiteX1-39" fmla="*/ 383560 w 8397869"/>
                <a:gd name="connsiteY1-40" fmla="*/ 205978 h 3528392"/>
                <a:gd name="connsiteX2-41" fmla="*/ 594383 w 8397869"/>
                <a:gd name="connsiteY2-42" fmla="*/ 0 h 3528392"/>
                <a:gd name="connsiteX3-43" fmla="*/ 7809792 w 8397869"/>
                <a:gd name="connsiteY3-44" fmla="*/ 0 h 3528392"/>
                <a:gd name="connsiteX4-45" fmla="*/ 8397869 w 8397869"/>
                <a:gd name="connsiteY4-46" fmla="*/ 588077 h 3528392"/>
                <a:gd name="connsiteX5-47" fmla="*/ 8397869 w 8397869"/>
                <a:gd name="connsiteY5-48" fmla="*/ 2940315 h 3528392"/>
                <a:gd name="connsiteX6-49" fmla="*/ 7809792 w 8397869"/>
                <a:gd name="connsiteY6-50" fmla="*/ 3528392 h 3528392"/>
                <a:gd name="connsiteX7-51" fmla="*/ 594383 w 8397869"/>
                <a:gd name="connsiteY7-52" fmla="*/ 3528392 h 3528392"/>
                <a:gd name="connsiteX8-53" fmla="*/ 6306 w 8397869"/>
                <a:gd name="connsiteY8-54" fmla="*/ 2940315 h 3528392"/>
                <a:gd name="connsiteX9-55" fmla="*/ 19006 w 8397869"/>
                <a:gd name="connsiteY9-56" fmla="*/ 721427 h 3528392"/>
                <a:gd name="connsiteX0-57" fmla="*/ 12700 w 8391563"/>
                <a:gd name="connsiteY0-58" fmla="*/ 721427 h 3528392"/>
                <a:gd name="connsiteX1-59" fmla="*/ 377254 w 8391563"/>
                <a:gd name="connsiteY1-60" fmla="*/ 205978 h 3528392"/>
                <a:gd name="connsiteX2-61" fmla="*/ 588077 w 8391563"/>
                <a:gd name="connsiteY2-62" fmla="*/ 0 h 3528392"/>
                <a:gd name="connsiteX3-63" fmla="*/ 7803486 w 8391563"/>
                <a:gd name="connsiteY3-64" fmla="*/ 0 h 3528392"/>
                <a:gd name="connsiteX4-65" fmla="*/ 8391563 w 8391563"/>
                <a:gd name="connsiteY4-66" fmla="*/ 588077 h 3528392"/>
                <a:gd name="connsiteX5-67" fmla="*/ 8391563 w 8391563"/>
                <a:gd name="connsiteY5-68" fmla="*/ 2940315 h 3528392"/>
                <a:gd name="connsiteX6-69" fmla="*/ 7803486 w 8391563"/>
                <a:gd name="connsiteY6-70" fmla="*/ 3528392 h 3528392"/>
                <a:gd name="connsiteX7-71" fmla="*/ 588077 w 8391563"/>
                <a:gd name="connsiteY7-72" fmla="*/ 3528392 h 3528392"/>
                <a:gd name="connsiteX8-73" fmla="*/ 0 w 8391563"/>
                <a:gd name="connsiteY8-74" fmla="*/ 2940315 h 3528392"/>
                <a:gd name="connsiteX9-75" fmla="*/ 12700 w 8391563"/>
                <a:gd name="connsiteY9-76" fmla="*/ 721427 h 3528392"/>
                <a:gd name="connsiteX0-77" fmla="*/ 12700 w 8391563"/>
                <a:gd name="connsiteY0-78" fmla="*/ 721427 h 3528392"/>
                <a:gd name="connsiteX1-79" fmla="*/ 377254 w 8391563"/>
                <a:gd name="connsiteY1-80" fmla="*/ 205978 h 3528392"/>
                <a:gd name="connsiteX2-81" fmla="*/ 588077 w 8391563"/>
                <a:gd name="connsiteY2-82" fmla="*/ 0 h 3528392"/>
                <a:gd name="connsiteX3-83" fmla="*/ 7803486 w 8391563"/>
                <a:gd name="connsiteY3-84" fmla="*/ 0 h 3528392"/>
                <a:gd name="connsiteX4-85" fmla="*/ 8391563 w 8391563"/>
                <a:gd name="connsiteY4-86" fmla="*/ 588077 h 3528392"/>
                <a:gd name="connsiteX5-87" fmla="*/ 8391563 w 8391563"/>
                <a:gd name="connsiteY5-88" fmla="*/ 2940315 h 3528392"/>
                <a:gd name="connsiteX6-89" fmla="*/ 7803486 w 8391563"/>
                <a:gd name="connsiteY6-90" fmla="*/ 3528392 h 3528392"/>
                <a:gd name="connsiteX7-91" fmla="*/ 588077 w 8391563"/>
                <a:gd name="connsiteY7-92" fmla="*/ 3528392 h 3528392"/>
                <a:gd name="connsiteX8-93" fmla="*/ 0 w 8391563"/>
                <a:gd name="connsiteY8-94" fmla="*/ 2940315 h 3528392"/>
                <a:gd name="connsiteX9-95" fmla="*/ 12700 w 8391563"/>
                <a:gd name="connsiteY9-96" fmla="*/ 721427 h 3528392"/>
                <a:gd name="connsiteX0-97" fmla="*/ 12700 w 8391563"/>
                <a:gd name="connsiteY0-98" fmla="*/ 721427 h 3528392"/>
                <a:gd name="connsiteX1-99" fmla="*/ 53404 w 8391563"/>
                <a:gd name="connsiteY1-100" fmla="*/ 529828 h 3528392"/>
                <a:gd name="connsiteX2-101" fmla="*/ 377254 w 8391563"/>
                <a:gd name="connsiteY2-102" fmla="*/ 205978 h 3528392"/>
                <a:gd name="connsiteX3-103" fmla="*/ 588077 w 8391563"/>
                <a:gd name="connsiteY3-104" fmla="*/ 0 h 3528392"/>
                <a:gd name="connsiteX4-105" fmla="*/ 7803486 w 8391563"/>
                <a:gd name="connsiteY4-106" fmla="*/ 0 h 3528392"/>
                <a:gd name="connsiteX5-107" fmla="*/ 8391563 w 8391563"/>
                <a:gd name="connsiteY5-108" fmla="*/ 588077 h 3528392"/>
                <a:gd name="connsiteX6-109" fmla="*/ 8391563 w 8391563"/>
                <a:gd name="connsiteY6-110" fmla="*/ 2940315 h 3528392"/>
                <a:gd name="connsiteX7-111" fmla="*/ 7803486 w 8391563"/>
                <a:gd name="connsiteY7-112" fmla="*/ 3528392 h 3528392"/>
                <a:gd name="connsiteX8-113" fmla="*/ 588077 w 8391563"/>
                <a:gd name="connsiteY8-114" fmla="*/ 3528392 h 3528392"/>
                <a:gd name="connsiteX9-115" fmla="*/ 0 w 8391563"/>
                <a:gd name="connsiteY9-116" fmla="*/ 2940315 h 3528392"/>
                <a:gd name="connsiteX10" fmla="*/ 12700 w 8391563"/>
                <a:gd name="connsiteY10" fmla="*/ 721427 h 3528392"/>
                <a:gd name="connsiteX0-117" fmla="*/ 12700 w 8391563"/>
                <a:gd name="connsiteY0-118" fmla="*/ 721427 h 3528392"/>
                <a:gd name="connsiteX1-119" fmla="*/ 129604 w 8391563"/>
                <a:gd name="connsiteY1-120" fmla="*/ 580628 h 3528392"/>
                <a:gd name="connsiteX2-121" fmla="*/ 377254 w 8391563"/>
                <a:gd name="connsiteY2-122" fmla="*/ 205978 h 3528392"/>
                <a:gd name="connsiteX3-123" fmla="*/ 588077 w 8391563"/>
                <a:gd name="connsiteY3-124" fmla="*/ 0 h 3528392"/>
                <a:gd name="connsiteX4-125" fmla="*/ 7803486 w 8391563"/>
                <a:gd name="connsiteY4-126" fmla="*/ 0 h 3528392"/>
                <a:gd name="connsiteX5-127" fmla="*/ 8391563 w 8391563"/>
                <a:gd name="connsiteY5-128" fmla="*/ 588077 h 3528392"/>
                <a:gd name="connsiteX6-129" fmla="*/ 8391563 w 8391563"/>
                <a:gd name="connsiteY6-130" fmla="*/ 2940315 h 3528392"/>
                <a:gd name="connsiteX7-131" fmla="*/ 7803486 w 8391563"/>
                <a:gd name="connsiteY7-132" fmla="*/ 3528392 h 3528392"/>
                <a:gd name="connsiteX8-133" fmla="*/ 588077 w 8391563"/>
                <a:gd name="connsiteY8-134" fmla="*/ 3528392 h 3528392"/>
                <a:gd name="connsiteX9-135" fmla="*/ 0 w 8391563"/>
                <a:gd name="connsiteY9-136" fmla="*/ 2940315 h 3528392"/>
                <a:gd name="connsiteX10-137" fmla="*/ 12700 w 8391563"/>
                <a:gd name="connsiteY10-138" fmla="*/ 721427 h 3528392"/>
                <a:gd name="connsiteX0-139" fmla="*/ 12700 w 8391563"/>
                <a:gd name="connsiteY0-140" fmla="*/ 721427 h 3528392"/>
                <a:gd name="connsiteX1-141" fmla="*/ 129604 w 8391563"/>
                <a:gd name="connsiteY1-142" fmla="*/ 580628 h 3528392"/>
                <a:gd name="connsiteX2-143" fmla="*/ 377254 w 8391563"/>
                <a:gd name="connsiteY2-144" fmla="*/ 205978 h 3528392"/>
                <a:gd name="connsiteX3-145" fmla="*/ 588077 w 8391563"/>
                <a:gd name="connsiteY3-146" fmla="*/ 0 h 3528392"/>
                <a:gd name="connsiteX4-147" fmla="*/ 7803486 w 8391563"/>
                <a:gd name="connsiteY4-148" fmla="*/ 0 h 3528392"/>
                <a:gd name="connsiteX5-149" fmla="*/ 8391563 w 8391563"/>
                <a:gd name="connsiteY5-150" fmla="*/ 588077 h 3528392"/>
                <a:gd name="connsiteX6-151" fmla="*/ 8391563 w 8391563"/>
                <a:gd name="connsiteY6-152" fmla="*/ 2940315 h 3528392"/>
                <a:gd name="connsiteX7-153" fmla="*/ 7803486 w 8391563"/>
                <a:gd name="connsiteY7-154" fmla="*/ 3528392 h 3528392"/>
                <a:gd name="connsiteX8-155" fmla="*/ 588077 w 8391563"/>
                <a:gd name="connsiteY8-156" fmla="*/ 3528392 h 3528392"/>
                <a:gd name="connsiteX9-157" fmla="*/ 0 w 8391563"/>
                <a:gd name="connsiteY9-158" fmla="*/ 2940315 h 3528392"/>
                <a:gd name="connsiteX10-159" fmla="*/ 12700 w 8391563"/>
                <a:gd name="connsiteY10-160" fmla="*/ 721427 h 3528392"/>
                <a:gd name="connsiteX0-161" fmla="*/ 12700 w 8391563"/>
                <a:gd name="connsiteY0-162" fmla="*/ 721427 h 3528392"/>
                <a:gd name="connsiteX1-163" fmla="*/ 129604 w 8391563"/>
                <a:gd name="connsiteY1-164" fmla="*/ 580628 h 3528392"/>
                <a:gd name="connsiteX2-165" fmla="*/ 377254 w 8391563"/>
                <a:gd name="connsiteY2-166" fmla="*/ 205978 h 3528392"/>
                <a:gd name="connsiteX3-167" fmla="*/ 588077 w 8391563"/>
                <a:gd name="connsiteY3-168" fmla="*/ 0 h 3528392"/>
                <a:gd name="connsiteX4-169" fmla="*/ 7803486 w 8391563"/>
                <a:gd name="connsiteY4-170" fmla="*/ 0 h 3528392"/>
                <a:gd name="connsiteX5-171" fmla="*/ 8391563 w 8391563"/>
                <a:gd name="connsiteY5-172" fmla="*/ 588077 h 3528392"/>
                <a:gd name="connsiteX6-173" fmla="*/ 8391563 w 8391563"/>
                <a:gd name="connsiteY6-174" fmla="*/ 2940315 h 3528392"/>
                <a:gd name="connsiteX7-175" fmla="*/ 7803486 w 8391563"/>
                <a:gd name="connsiteY7-176" fmla="*/ 3528392 h 3528392"/>
                <a:gd name="connsiteX8-177" fmla="*/ 588077 w 8391563"/>
                <a:gd name="connsiteY8-178" fmla="*/ 3528392 h 3528392"/>
                <a:gd name="connsiteX9-179" fmla="*/ 0 w 8391563"/>
                <a:gd name="connsiteY9-180" fmla="*/ 2940315 h 3528392"/>
                <a:gd name="connsiteX10-181" fmla="*/ 12700 w 8391563"/>
                <a:gd name="connsiteY10-182" fmla="*/ 721427 h 3528392"/>
                <a:gd name="connsiteX0-183" fmla="*/ 12700 w 8391563"/>
                <a:gd name="connsiteY0-184" fmla="*/ 721427 h 3528392"/>
                <a:gd name="connsiteX1-185" fmla="*/ 129604 w 8391563"/>
                <a:gd name="connsiteY1-186" fmla="*/ 580628 h 3528392"/>
                <a:gd name="connsiteX2-187" fmla="*/ 377254 w 8391563"/>
                <a:gd name="connsiteY2-188" fmla="*/ 205978 h 3528392"/>
                <a:gd name="connsiteX3-189" fmla="*/ 588077 w 8391563"/>
                <a:gd name="connsiteY3-190" fmla="*/ 0 h 3528392"/>
                <a:gd name="connsiteX4-191" fmla="*/ 7803486 w 8391563"/>
                <a:gd name="connsiteY4-192" fmla="*/ 0 h 3528392"/>
                <a:gd name="connsiteX5-193" fmla="*/ 8391563 w 8391563"/>
                <a:gd name="connsiteY5-194" fmla="*/ 588077 h 3528392"/>
                <a:gd name="connsiteX6-195" fmla="*/ 8391563 w 8391563"/>
                <a:gd name="connsiteY6-196" fmla="*/ 2940315 h 3528392"/>
                <a:gd name="connsiteX7-197" fmla="*/ 7803486 w 8391563"/>
                <a:gd name="connsiteY7-198" fmla="*/ 3528392 h 3528392"/>
                <a:gd name="connsiteX8-199" fmla="*/ 588077 w 8391563"/>
                <a:gd name="connsiteY8-200" fmla="*/ 3528392 h 3528392"/>
                <a:gd name="connsiteX9-201" fmla="*/ 0 w 8391563"/>
                <a:gd name="connsiteY9-202" fmla="*/ 2940315 h 3528392"/>
                <a:gd name="connsiteX10-203" fmla="*/ 12700 w 8391563"/>
                <a:gd name="connsiteY10-204" fmla="*/ 721427 h 3528392"/>
                <a:gd name="connsiteX0-205" fmla="*/ 12700 w 8391563"/>
                <a:gd name="connsiteY0-206" fmla="*/ 721427 h 3528392"/>
                <a:gd name="connsiteX1-207" fmla="*/ 129604 w 8391563"/>
                <a:gd name="connsiteY1-208" fmla="*/ 580628 h 3528392"/>
                <a:gd name="connsiteX2-209" fmla="*/ 377254 w 8391563"/>
                <a:gd name="connsiteY2-210" fmla="*/ 205978 h 3528392"/>
                <a:gd name="connsiteX3-211" fmla="*/ 588077 w 8391563"/>
                <a:gd name="connsiteY3-212" fmla="*/ 0 h 3528392"/>
                <a:gd name="connsiteX4-213" fmla="*/ 7803486 w 8391563"/>
                <a:gd name="connsiteY4-214" fmla="*/ 0 h 3528392"/>
                <a:gd name="connsiteX5-215" fmla="*/ 8391563 w 8391563"/>
                <a:gd name="connsiteY5-216" fmla="*/ 588077 h 3528392"/>
                <a:gd name="connsiteX6-217" fmla="*/ 8391563 w 8391563"/>
                <a:gd name="connsiteY6-218" fmla="*/ 2940315 h 3528392"/>
                <a:gd name="connsiteX7-219" fmla="*/ 7803486 w 8391563"/>
                <a:gd name="connsiteY7-220" fmla="*/ 3528392 h 3528392"/>
                <a:gd name="connsiteX8-221" fmla="*/ 588077 w 8391563"/>
                <a:gd name="connsiteY8-222" fmla="*/ 3528392 h 3528392"/>
                <a:gd name="connsiteX9-223" fmla="*/ 0 w 8391563"/>
                <a:gd name="connsiteY9-224" fmla="*/ 2940315 h 3528392"/>
                <a:gd name="connsiteX10-225" fmla="*/ 12700 w 8391563"/>
                <a:gd name="connsiteY10-226" fmla="*/ 721427 h 3528392"/>
                <a:gd name="connsiteX0-227" fmla="*/ 12700 w 8391563"/>
                <a:gd name="connsiteY0-228" fmla="*/ 721427 h 3528392"/>
                <a:gd name="connsiteX1-229" fmla="*/ 129604 w 8391563"/>
                <a:gd name="connsiteY1-230" fmla="*/ 580628 h 3528392"/>
                <a:gd name="connsiteX2-231" fmla="*/ 377254 w 8391563"/>
                <a:gd name="connsiteY2-232" fmla="*/ 205978 h 3528392"/>
                <a:gd name="connsiteX3-233" fmla="*/ 588077 w 8391563"/>
                <a:gd name="connsiteY3-234" fmla="*/ 0 h 3528392"/>
                <a:gd name="connsiteX4-235" fmla="*/ 7803486 w 8391563"/>
                <a:gd name="connsiteY4-236" fmla="*/ 0 h 3528392"/>
                <a:gd name="connsiteX5-237" fmla="*/ 8391563 w 8391563"/>
                <a:gd name="connsiteY5-238" fmla="*/ 588077 h 3528392"/>
                <a:gd name="connsiteX6-239" fmla="*/ 8391563 w 8391563"/>
                <a:gd name="connsiteY6-240" fmla="*/ 2940315 h 3528392"/>
                <a:gd name="connsiteX7-241" fmla="*/ 7803486 w 8391563"/>
                <a:gd name="connsiteY7-242" fmla="*/ 3528392 h 3528392"/>
                <a:gd name="connsiteX8-243" fmla="*/ 588077 w 8391563"/>
                <a:gd name="connsiteY8-244" fmla="*/ 3528392 h 3528392"/>
                <a:gd name="connsiteX9-245" fmla="*/ 0 w 8391563"/>
                <a:gd name="connsiteY9-246" fmla="*/ 2940315 h 3528392"/>
                <a:gd name="connsiteX10-247" fmla="*/ 12700 w 8391563"/>
                <a:gd name="connsiteY10-248" fmla="*/ 721427 h 3528392"/>
                <a:gd name="connsiteX0-249" fmla="*/ 12700 w 8391563"/>
                <a:gd name="connsiteY0-250" fmla="*/ 721427 h 3528392"/>
                <a:gd name="connsiteX1-251" fmla="*/ 129604 w 8391563"/>
                <a:gd name="connsiteY1-252" fmla="*/ 580628 h 3528392"/>
                <a:gd name="connsiteX2-253" fmla="*/ 377254 w 8391563"/>
                <a:gd name="connsiteY2-254" fmla="*/ 205978 h 3528392"/>
                <a:gd name="connsiteX3-255" fmla="*/ 588077 w 8391563"/>
                <a:gd name="connsiteY3-256" fmla="*/ 0 h 3528392"/>
                <a:gd name="connsiteX4-257" fmla="*/ 7803486 w 8391563"/>
                <a:gd name="connsiteY4-258" fmla="*/ 0 h 3528392"/>
                <a:gd name="connsiteX5-259" fmla="*/ 8391563 w 8391563"/>
                <a:gd name="connsiteY5-260" fmla="*/ 588077 h 3528392"/>
                <a:gd name="connsiteX6-261" fmla="*/ 8391563 w 8391563"/>
                <a:gd name="connsiteY6-262" fmla="*/ 2940315 h 3528392"/>
                <a:gd name="connsiteX7-263" fmla="*/ 7803486 w 8391563"/>
                <a:gd name="connsiteY7-264" fmla="*/ 3528392 h 3528392"/>
                <a:gd name="connsiteX8-265" fmla="*/ 588077 w 8391563"/>
                <a:gd name="connsiteY8-266" fmla="*/ 3528392 h 3528392"/>
                <a:gd name="connsiteX9-267" fmla="*/ 0 w 8391563"/>
                <a:gd name="connsiteY9-268" fmla="*/ 2940315 h 3528392"/>
                <a:gd name="connsiteX10-269" fmla="*/ 12700 w 8391563"/>
                <a:gd name="connsiteY10-270" fmla="*/ 721427 h 3528392"/>
                <a:gd name="connsiteX0-271" fmla="*/ 146891 w 8525754"/>
                <a:gd name="connsiteY0-272" fmla="*/ 721427 h 3528392"/>
                <a:gd name="connsiteX1-273" fmla="*/ 263795 w 8525754"/>
                <a:gd name="connsiteY1-274" fmla="*/ 580628 h 3528392"/>
                <a:gd name="connsiteX2-275" fmla="*/ 511445 w 8525754"/>
                <a:gd name="connsiteY2-276" fmla="*/ 205978 h 3528392"/>
                <a:gd name="connsiteX3-277" fmla="*/ 722268 w 8525754"/>
                <a:gd name="connsiteY3-278" fmla="*/ 0 h 3528392"/>
                <a:gd name="connsiteX4-279" fmla="*/ 7937677 w 8525754"/>
                <a:gd name="connsiteY4-280" fmla="*/ 0 h 3528392"/>
                <a:gd name="connsiteX5-281" fmla="*/ 8525754 w 8525754"/>
                <a:gd name="connsiteY5-282" fmla="*/ 588077 h 3528392"/>
                <a:gd name="connsiteX6-283" fmla="*/ 8525754 w 8525754"/>
                <a:gd name="connsiteY6-284" fmla="*/ 2940315 h 3528392"/>
                <a:gd name="connsiteX7-285" fmla="*/ 7937677 w 8525754"/>
                <a:gd name="connsiteY7-286" fmla="*/ 3528392 h 3528392"/>
                <a:gd name="connsiteX8-287" fmla="*/ 722268 w 8525754"/>
                <a:gd name="connsiteY8-288" fmla="*/ 3528392 h 3528392"/>
                <a:gd name="connsiteX9-289" fmla="*/ 187595 w 8525754"/>
                <a:gd name="connsiteY9-290" fmla="*/ 3177778 h 3528392"/>
                <a:gd name="connsiteX10-291" fmla="*/ 134191 w 8525754"/>
                <a:gd name="connsiteY10-292" fmla="*/ 2940315 h 3528392"/>
                <a:gd name="connsiteX11" fmla="*/ 146891 w 8525754"/>
                <a:gd name="connsiteY11" fmla="*/ 721427 h 3528392"/>
                <a:gd name="connsiteX0-293" fmla="*/ 102672 w 8481535"/>
                <a:gd name="connsiteY0-294" fmla="*/ 721427 h 3528503"/>
                <a:gd name="connsiteX1-295" fmla="*/ 219576 w 8481535"/>
                <a:gd name="connsiteY1-296" fmla="*/ 580628 h 3528503"/>
                <a:gd name="connsiteX2-297" fmla="*/ 467226 w 8481535"/>
                <a:gd name="connsiteY2-298" fmla="*/ 205978 h 3528503"/>
                <a:gd name="connsiteX3-299" fmla="*/ 678049 w 8481535"/>
                <a:gd name="connsiteY3-300" fmla="*/ 0 h 3528503"/>
                <a:gd name="connsiteX4-301" fmla="*/ 7893458 w 8481535"/>
                <a:gd name="connsiteY4-302" fmla="*/ 0 h 3528503"/>
                <a:gd name="connsiteX5-303" fmla="*/ 8481535 w 8481535"/>
                <a:gd name="connsiteY5-304" fmla="*/ 588077 h 3528503"/>
                <a:gd name="connsiteX6-305" fmla="*/ 8481535 w 8481535"/>
                <a:gd name="connsiteY6-306" fmla="*/ 2940315 h 3528503"/>
                <a:gd name="connsiteX7-307" fmla="*/ 7893458 w 8481535"/>
                <a:gd name="connsiteY7-308" fmla="*/ 3528392 h 3528503"/>
                <a:gd name="connsiteX8-309" fmla="*/ 678049 w 8481535"/>
                <a:gd name="connsiteY8-310" fmla="*/ 3528392 h 3528503"/>
                <a:gd name="connsiteX9-311" fmla="*/ 244976 w 8481535"/>
                <a:gd name="connsiteY9-312" fmla="*/ 3488928 h 3528503"/>
                <a:gd name="connsiteX10-313" fmla="*/ 143376 w 8481535"/>
                <a:gd name="connsiteY10-314" fmla="*/ 3177778 h 3528503"/>
                <a:gd name="connsiteX11-315" fmla="*/ 89972 w 8481535"/>
                <a:gd name="connsiteY11-316" fmla="*/ 2940315 h 3528503"/>
                <a:gd name="connsiteX12" fmla="*/ 102672 w 8481535"/>
                <a:gd name="connsiteY12" fmla="*/ 721427 h 3528503"/>
                <a:gd name="connsiteX0-317" fmla="*/ 102672 w 8481535"/>
                <a:gd name="connsiteY0-318" fmla="*/ 721427 h 3528503"/>
                <a:gd name="connsiteX1-319" fmla="*/ 219576 w 8481535"/>
                <a:gd name="connsiteY1-320" fmla="*/ 580628 h 3528503"/>
                <a:gd name="connsiteX2-321" fmla="*/ 467226 w 8481535"/>
                <a:gd name="connsiteY2-322" fmla="*/ 205978 h 3528503"/>
                <a:gd name="connsiteX3-323" fmla="*/ 678049 w 8481535"/>
                <a:gd name="connsiteY3-324" fmla="*/ 0 h 3528503"/>
                <a:gd name="connsiteX4-325" fmla="*/ 7893458 w 8481535"/>
                <a:gd name="connsiteY4-326" fmla="*/ 0 h 3528503"/>
                <a:gd name="connsiteX5-327" fmla="*/ 8481535 w 8481535"/>
                <a:gd name="connsiteY5-328" fmla="*/ 588077 h 3528503"/>
                <a:gd name="connsiteX6-329" fmla="*/ 8481535 w 8481535"/>
                <a:gd name="connsiteY6-330" fmla="*/ 2940315 h 3528503"/>
                <a:gd name="connsiteX7-331" fmla="*/ 7893458 w 8481535"/>
                <a:gd name="connsiteY7-332" fmla="*/ 3528392 h 3528503"/>
                <a:gd name="connsiteX8-333" fmla="*/ 678049 w 8481535"/>
                <a:gd name="connsiteY8-334" fmla="*/ 3528392 h 3528503"/>
                <a:gd name="connsiteX9-335" fmla="*/ 244976 w 8481535"/>
                <a:gd name="connsiteY9-336" fmla="*/ 3488928 h 3528503"/>
                <a:gd name="connsiteX10-337" fmla="*/ 200526 w 8481535"/>
                <a:gd name="connsiteY10-338" fmla="*/ 2993628 h 3528503"/>
                <a:gd name="connsiteX11-339" fmla="*/ 89972 w 8481535"/>
                <a:gd name="connsiteY11-340" fmla="*/ 2940315 h 3528503"/>
                <a:gd name="connsiteX12-341" fmla="*/ 102672 w 8481535"/>
                <a:gd name="connsiteY12-342" fmla="*/ 721427 h 3528503"/>
                <a:gd name="connsiteX0-343" fmla="*/ 102672 w 8481535"/>
                <a:gd name="connsiteY0-344" fmla="*/ 721427 h 3528503"/>
                <a:gd name="connsiteX1-345" fmla="*/ 219576 w 8481535"/>
                <a:gd name="connsiteY1-346" fmla="*/ 580628 h 3528503"/>
                <a:gd name="connsiteX2-347" fmla="*/ 467226 w 8481535"/>
                <a:gd name="connsiteY2-348" fmla="*/ 205978 h 3528503"/>
                <a:gd name="connsiteX3-349" fmla="*/ 678049 w 8481535"/>
                <a:gd name="connsiteY3-350" fmla="*/ 0 h 3528503"/>
                <a:gd name="connsiteX4-351" fmla="*/ 7893458 w 8481535"/>
                <a:gd name="connsiteY4-352" fmla="*/ 0 h 3528503"/>
                <a:gd name="connsiteX5-353" fmla="*/ 8481535 w 8481535"/>
                <a:gd name="connsiteY5-354" fmla="*/ 588077 h 3528503"/>
                <a:gd name="connsiteX6-355" fmla="*/ 8481535 w 8481535"/>
                <a:gd name="connsiteY6-356" fmla="*/ 2940315 h 3528503"/>
                <a:gd name="connsiteX7-357" fmla="*/ 7893458 w 8481535"/>
                <a:gd name="connsiteY7-358" fmla="*/ 3528392 h 3528503"/>
                <a:gd name="connsiteX8-359" fmla="*/ 678049 w 8481535"/>
                <a:gd name="connsiteY8-360" fmla="*/ 3528392 h 3528503"/>
                <a:gd name="connsiteX9-361" fmla="*/ 244976 w 8481535"/>
                <a:gd name="connsiteY9-362" fmla="*/ 3488928 h 3528503"/>
                <a:gd name="connsiteX10-363" fmla="*/ 200526 w 8481535"/>
                <a:gd name="connsiteY10-364" fmla="*/ 2993628 h 3528503"/>
                <a:gd name="connsiteX11-365" fmla="*/ 89972 w 8481535"/>
                <a:gd name="connsiteY11-366" fmla="*/ 2940315 h 3528503"/>
                <a:gd name="connsiteX12-367" fmla="*/ 102672 w 8481535"/>
                <a:gd name="connsiteY12-368" fmla="*/ 721427 h 3528503"/>
                <a:gd name="connsiteX0-369" fmla="*/ 102672 w 8481535"/>
                <a:gd name="connsiteY0-370" fmla="*/ 721427 h 3528503"/>
                <a:gd name="connsiteX1-371" fmla="*/ 219576 w 8481535"/>
                <a:gd name="connsiteY1-372" fmla="*/ 580628 h 3528503"/>
                <a:gd name="connsiteX2-373" fmla="*/ 467226 w 8481535"/>
                <a:gd name="connsiteY2-374" fmla="*/ 205978 h 3528503"/>
                <a:gd name="connsiteX3-375" fmla="*/ 678049 w 8481535"/>
                <a:gd name="connsiteY3-376" fmla="*/ 0 h 3528503"/>
                <a:gd name="connsiteX4-377" fmla="*/ 7893458 w 8481535"/>
                <a:gd name="connsiteY4-378" fmla="*/ 0 h 3528503"/>
                <a:gd name="connsiteX5-379" fmla="*/ 8481535 w 8481535"/>
                <a:gd name="connsiteY5-380" fmla="*/ 588077 h 3528503"/>
                <a:gd name="connsiteX6-381" fmla="*/ 8481535 w 8481535"/>
                <a:gd name="connsiteY6-382" fmla="*/ 2940315 h 3528503"/>
                <a:gd name="connsiteX7-383" fmla="*/ 7893458 w 8481535"/>
                <a:gd name="connsiteY7-384" fmla="*/ 3528392 h 3528503"/>
                <a:gd name="connsiteX8-385" fmla="*/ 678049 w 8481535"/>
                <a:gd name="connsiteY8-386" fmla="*/ 3528392 h 3528503"/>
                <a:gd name="connsiteX9-387" fmla="*/ 244976 w 8481535"/>
                <a:gd name="connsiteY9-388" fmla="*/ 3488928 h 3528503"/>
                <a:gd name="connsiteX10-389" fmla="*/ 200526 w 8481535"/>
                <a:gd name="connsiteY10-390" fmla="*/ 2993628 h 3528503"/>
                <a:gd name="connsiteX11-391" fmla="*/ 89972 w 8481535"/>
                <a:gd name="connsiteY11-392" fmla="*/ 2940315 h 3528503"/>
                <a:gd name="connsiteX12-393" fmla="*/ 102672 w 8481535"/>
                <a:gd name="connsiteY12-394" fmla="*/ 721427 h 3528503"/>
                <a:gd name="connsiteX0-395" fmla="*/ 36294 w 8415157"/>
                <a:gd name="connsiteY0-396" fmla="*/ 721427 h 3528392"/>
                <a:gd name="connsiteX1-397" fmla="*/ 153198 w 8415157"/>
                <a:gd name="connsiteY1-398" fmla="*/ 580628 h 3528392"/>
                <a:gd name="connsiteX2-399" fmla="*/ 400848 w 8415157"/>
                <a:gd name="connsiteY2-400" fmla="*/ 205978 h 3528392"/>
                <a:gd name="connsiteX3-401" fmla="*/ 611671 w 8415157"/>
                <a:gd name="connsiteY3-402" fmla="*/ 0 h 3528392"/>
                <a:gd name="connsiteX4-403" fmla="*/ 7827080 w 8415157"/>
                <a:gd name="connsiteY4-404" fmla="*/ 0 h 3528392"/>
                <a:gd name="connsiteX5-405" fmla="*/ 8415157 w 8415157"/>
                <a:gd name="connsiteY5-406" fmla="*/ 588077 h 3528392"/>
                <a:gd name="connsiteX6-407" fmla="*/ 8415157 w 8415157"/>
                <a:gd name="connsiteY6-408" fmla="*/ 2940315 h 3528392"/>
                <a:gd name="connsiteX7-409" fmla="*/ 7827080 w 8415157"/>
                <a:gd name="connsiteY7-410" fmla="*/ 3528392 h 3528392"/>
                <a:gd name="connsiteX8-411" fmla="*/ 611671 w 8415157"/>
                <a:gd name="connsiteY8-412" fmla="*/ 3528392 h 3528392"/>
                <a:gd name="connsiteX9-413" fmla="*/ 375448 w 8415157"/>
                <a:gd name="connsiteY9-414" fmla="*/ 3457178 h 3528392"/>
                <a:gd name="connsiteX10-415" fmla="*/ 134148 w 8415157"/>
                <a:gd name="connsiteY10-416" fmla="*/ 2993628 h 3528392"/>
                <a:gd name="connsiteX11-417" fmla="*/ 23594 w 8415157"/>
                <a:gd name="connsiteY11-418" fmla="*/ 2940315 h 3528392"/>
                <a:gd name="connsiteX12-419" fmla="*/ 36294 w 8415157"/>
                <a:gd name="connsiteY12-420" fmla="*/ 721427 h 3528392"/>
                <a:gd name="connsiteX0-421" fmla="*/ 20459 w 8399322"/>
                <a:gd name="connsiteY0-422" fmla="*/ 721427 h 3549483"/>
                <a:gd name="connsiteX1-423" fmla="*/ 137363 w 8399322"/>
                <a:gd name="connsiteY1-424" fmla="*/ 580628 h 3549483"/>
                <a:gd name="connsiteX2-425" fmla="*/ 385013 w 8399322"/>
                <a:gd name="connsiteY2-426" fmla="*/ 205978 h 3549483"/>
                <a:gd name="connsiteX3-427" fmla="*/ 595836 w 8399322"/>
                <a:gd name="connsiteY3-428" fmla="*/ 0 h 3549483"/>
                <a:gd name="connsiteX4-429" fmla="*/ 7811245 w 8399322"/>
                <a:gd name="connsiteY4-430" fmla="*/ 0 h 3549483"/>
                <a:gd name="connsiteX5-431" fmla="*/ 8399322 w 8399322"/>
                <a:gd name="connsiteY5-432" fmla="*/ 588077 h 3549483"/>
                <a:gd name="connsiteX6-433" fmla="*/ 8399322 w 8399322"/>
                <a:gd name="connsiteY6-434" fmla="*/ 2940315 h 3549483"/>
                <a:gd name="connsiteX7-435" fmla="*/ 7811245 w 8399322"/>
                <a:gd name="connsiteY7-436" fmla="*/ 3528392 h 3549483"/>
                <a:gd name="connsiteX8-437" fmla="*/ 595836 w 8399322"/>
                <a:gd name="connsiteY8-438" fmla="*/ 3528392 h 3549483"/>
                <a:gd name="connsiteX9-439" fmla="*/ 359613 w 8399322"/>
                <a:gd name="connsiteY9-440" fmla="*/ 3457178 h 3549483"/>
                <a:gd name="connsiteX10-441" fmla="*/ 118313 w 8399322"/>
                <a:gd name="connsiteY10-442" fmla="*/ 2993628 h 3549483"/>
                <a:gd name="connsiteX11-443" fmla="*/ 7759 w 8399322"/>
                <a:gd name="connsiteY11-444" fmla="*/ 2940315 h 3549483"/>
                <a:gd name="connsiteX12-445" fmla="*/ 20459 w 8399322"/>
                <a:gd name="connsiteY12-446" fmla="*/ 721427 h 3549483"/>
                <a:gd name="connsiteX0-447" fmla="*/ 20459 w 8399322"/>
                <a:gd name="connsiteY0-448" fmla="*/ 721427 h 3549483"/>
                <a:gd name="connsiteX1-449" fmla="*/ 137363 w 8399322"/>
                <a:gd name="connsiteY1-450" fmla="*/ 580628 h 3549483"/>
                <a:gd name="connsiteX2-451" fmla="*/ 385013 w 8399322"/>
                <a:gd name="connsiteY2-452" fmla="*/ 205978 h 3549483"/>
                <a:gd name="connsiteX3-453" fmla="*/ 595836 w 8399322"/>
                <a:gd name="connsiteY3-454" fmla="*/ 0 h 3549483"/>
                <a:gd name="connsiteX4-455" fmla="*/ 7811245 w 8399322"/>
                <a:gd name="connsiteY4-456" fmla="*/ 0 h 3549483"/>
                <a:gd name="connsiteX5-457" fmla="*/ 8399322 w 8399322"/>
                <a:gd name="connsiteY5-458" fmla="*/ 588077 h 3549483"/>
                <a:gd name="connsiteX6-459" fmla="*/ 8399322 w 8399322"/>
                <a:gd name="connsiteY6-460" fmla="*/ 2940315 h 3549483"/>
                <a:gd name="connsiteX7-461" fmla="*/ 7811245 w 8399322"/>
                <a:gd name="connsiteY7-462" fmla="*/ 3528392 h 3549483"/>
                <a:gd name="connsiteX8-463" fmla="*/ 595836 w 8399322"/>
                <a:gd name="connsiteY8-464" fmla="*/ 3528392 h 3549483"/>
                <a:gd name="connsiteX9-465" fmla="*/ 359613 w 8399322"/>
                <a:gd name="connsiteY9-466" fmla="*/ 3457178 h 3549483"/>
                <a:gd name="connsiteX10-467" fmla="*/ 118313 w 8399322"/>
                <a:gd name="connsiteY10-468" fmla="*/ 2993628 h 3549483"/>
                <a:gd name="connsiteX11-469" fmla="*/ 7759 w 8399322"/>
                <a:gd name="connsiteY11-470" fmla="*/ 2940315 h 3549483"/>
                <a:gd name="connsiteX12-471" fmla="*/ 20459 w 8399322"/>
                <a:gd name="connsiteY12-472" fmla="*/ 721427 h 3549483"/>
                <a:gd name="connsiteX0-473" fmla="*/ 20459 w 8448996"/>
                <a:gd name="connsiteY0-474" fmla="*/ 721427 h 3549483"/>
                <a:gd name="connsiteX1-475" fmla="*/ 137363 w 8448996"/>
                <a:gd name="connsiteY1-476" fmla="*/ 580628 h 3549483"/>
                <a:gd name="connsiteX2-477" fmla="*/ 385013 w 8448996"/>
                <a:gd name="connsiteY2-478" fmla="*/ 205978 h 3549483"/>
                <a:gd name="connsiteX3-479" fmla="*/ 595836 w 8448996"/>
                <a:gd name="connsiteY3-480" fmla="*/ 0 h 3549483"/>
                <a:gd name="connsiteX4-481" fmla="*/ 7811245 w 8448996"/>
                <a:gd name="connsiteY4-482" fmla="*/ 0 h 3549483"/>
                <a:gd name="connsiteX5-483" fmla="*/ 8156142 w 8448996"/>
                <a:gd name="connsiteY5-484" fmla="*/ 95488 h 3549483"/>
                <a:gd name="connsiteX6-485" fmla="*/ 8399322 w 8448996"/>
                <a:gd name="connsiteY6-486" fmla="*/ 588077 h 3549483"/>
                <a:gd name="connsiteX7-487" fmla="*/ 8399322 w 8448996"/>
                <a:gd name="connsiteY7-488" fmla="*/ 2940315 h 3549483"/>
                <a:gd name="connsiteX8-489" fmla="*/ 7811245 w 8448996"/>
                <a:gd name="connsiteY8-490" fmla="*/ 3528392 h 3549483"/>
                <a:gd name="connsiteX9-491" fmla="*/ 595836 w 8448996"/>
                <a:gd name="connsiteY9-492" fmla="*/ 3528392 h 3549483"/>
                <a:gd name="connsiteX10-493" fmla="*/ 359613 w 8448996"/>
                <a:gd name="connsiteY10-494" fmla="*/ 3457178 h 3549483"/>
                <a:gd name="connsiteX11-495" fmla="*/ 118313 w 8448996"/>
                <a:gd name="connsiteY11-496" fmla="*/ 2993628 h 3549483"/>
                <a:gd name="connsiteX12-497" fmla="*/ 7759 w 8448996"/>
                <a:gd name="connsiteY12-498" fmla="*/ 2940315 h 3549483"/>
                <a:gd name="connsiteX13" fmla="*/ 20459 w 8448996"/>
                <a:gd name="connsiteY13" fmla="*/ 721427 h 3549483"/>
                <a:gd name="connsiteX0-499" fmla="*/ 20459 w 8448996"/>
                <a:gd name="connsiteY0-500" fmla="*/ 721427 h 3549483"/>
                <a:gd name="connsiteX1-501" fmla="*/ 137363 w 8448996"/>
                <a:gd name="connsiteY1-502" fmla="*/ 580628 h 3549483"/>
                <a:gd name="connsiteX2-503" fmla="*/ 385013 w 8448996"/>
                <a:gd name="connsiteY2-504" fmla="*/ 205978 h 3549483"/>
                <a:gd name="connsiteX3-505" fmla="*/ 595836 w 8448996"/>
                <a:gd name="connsiteY3-506" fmla="*/ 0 h 3549483"/>
                <a:gd name="connsiteX4-507" fmla="*/ 7811245 w 8448996"/>
                <a:gd name="connsiteY4-508" fmla="*/ 0 h 3549483"/>
                <a:gd name="connsiteX5-509" fmla="*/ 8156142 w 8448996"/>
                <a:gd name="connsiteY5-510" fmla="*/ 95488 h 3549483"/>
                <a:gd name="connsiteX6-511" fmla="*/ 8331402 w 8448996"/>
                <a:gd name="connsiteY6-512" fmla="*/ 263128 h 3549483"/>
                <a:gd name="connsiteX7-513" fmla="*/ 8399322 w 8448996"/>
                <a:gd name="connsiteY7-514" fmla="*/ 588077 h 3549483"/>
                <a:gd name="connsiteX8-515" fmla="*/ 8399322 w 8448996"/>
                <a:gd name="connsiteY8-516" fmla="*/ 2940315 h 3549483"/>
                <a:gd name="connsiteX9-517" fmla="*/ 7811245 w 8448996"/>
                <a:gd name="connsiteY9-518" fmla="*/ 3528392 h 3549483"/>
                <a:gd name="connsiteX10-519" fmla="*/ 595836 w 8448996"/>
                <a:gd name="connsiteY10-520" fmla="*/ 3528392 h 3549483"/>
                <a:gd name="connsiteX11-521" fmla="*/ 359613 w 8448996"/>
                <a:gd name="connsiteY11-522" fmla="*/ 3457178 h 3549483"/>
                <a:gd name="connsiteX12-523" fmla="*/ 118313 w 8448996"/>
                <a:gd name="connsiteY12-524" fmla="*/ 2993628 h 3549483"/>
                <a:gd name="connsiteX13-525" fmla="*/ 7759 w 8448996"/>
                <a:gd name="connsiteY13-526" fmla="*/ 2940315 h 3549483"/>
                <a:gd name="connsiteX14" fmla="*/ 20459 w 8448996"/>
                <a:gd name="connsiteY14" fmla="*/ 721427 h 3549483"/>
                <a:gd name="connsiteX0-527" fmla="*/ 20459 w 8399322"/>
                <a:gd name="connsiteY0-528" fmla="*/ 721427 h 3549483"/>
                <a:gd name="connsiteX1-529" fmla="*/ 137363 w 8399322"/>
                <a:gd name="connsiteY1-530" fmla="*/ 580628 h 3549483"/>
                <a:gd name="connsiteX2-531" fmla="*/ 385013 w 8399322"/>
                <a:gd name="connsiteY2-532" fmla="*/ 205978 h 3549483"/>
                <a:gd name="connsiteX3-533" fmla="*/ 595836 w 8399322"/>
                <a:gd name="connsiteY3-534" fmla="*/ 0 h 3549483"/>
                <a:gd name="connsiteX4-535" fmla="*/ 7811245 w 8399322"/>
                <a:gd name="connsiteY4-536" fmla="*/ 0 h 3549483"/>
                <a:gd name="connsiteX5-537" fmla="*/ 7988502 w 8399322"/>
                <a:gd name="connsiteY5-538" fmla="*/ 240268 h 3549483"/>
                <a:gd name="connsiteX6-539" fmla="*/ 8331402 w 8399322"/>
                <a:gd name="connsiteY6-540" fmla="*/ 263128 h 3549483"/>
                <a:gd name="connsiteX7-541" fmla="*/ 8399322 w 8399322"/>
                <a:gd name="connsiteY7-542" fmla="*/ 588077 h 3549483"/>
                <a:gd name="connsiteX8-543" fmla="*/ 8399322 w 8399322"/>
                <a:gd name="connsiteY8-544" fmla="*/ 2940315 h 3549483"/>
                <a:gd name="connsiteX9-545" fmla="*/ 7811245 w 8399322"/>
                <a:gd name="connsiteY9-546" fmla="*/ 3528392 h 3549483"/>
                <a:gd name="connsiteX10-547" fmla="*/ 595836 w 8399322"/>
                <a:gd name="connsiteY10-548" fmla="*/ 3528392 h 3549483"/>
                <a:gd name="connsiteX11-549" fmla="*/ 359613 w 8399322"/>
                <a:gd name="connsiteY11-550" fmla="*/ 3457178 h 3549483"/>
                <a:gd name="connsiteX12-551" fmla="*/ 118313 w 8399322"/>
                <a:gd name="connsiteY12-552" fmla="*/ 2993628 h 3549483"/>
                <a:gd name="connsiteX13-553" fmla="*/ 7759 w 8399322"/>
                <a:gd name="connsiteY13-554" fmla="*/ 2940315 h 3549483"/>
                <a:gd name="connsiteX14-555" fmla="*/ 20459 w 8399322"/>
                <a:gd name="connsiteY14-556" fmla="*/ 721427 h 3549483"/>
                <a:gd name="connsiteX0-557" fmla="*/ 20459 w 8399322"/>
                <a:gd name="connsiteY0-558" fmla="*/ 721427 h 3549483"/>
                <a:gd name="connsiteX1-559" fmla="*/ 137363 w 8399322"/>
                <a:gd name="connsiteY1-560" fmla="*/ 580628 h 3549483"/>
                <a:gd name="connsiteX2-561" fmla="*/ 385013 w 8399322"/>
                <a:gd name="connsiteY2-562" fmla="*/ 205978 h 3549483"/>
                <a:gd name="connsiteX3-563" fmla="*/ 595836 w 8399322"/>
                <a:gd name="connsiteY3-564" fmla="*/ 0 h 3549483"/>
                <a:gd name="connsiteX4-565" fmla="*/ 7811245 w 8399322"/>
                <a:gd name="connsiteY4-566" fmla="*/ 0 h 3549483"/>
                <a:gd name="connsiteX5-567" fmla="*/ 7988502 w 8399322"/>
                <a:gd name="connsiteY5-568" fmla="*/ 240268 h 3549483"/>
                <a:gd name="connsiteX6-569" fmla="*/ 8331402 w 8399322"/>
                <a:gd name="connsiteY6-570" fmla="*/ 263128 h 3549483"/>
                <a:gd name="connsiteX7-571" fmla="*/ 8399322 w 8399322"/>
                <a:gd name="connsiteY7-572" fmla="*/ 588077 h 3549483"/>
                <a:gd name="connsiteX8-573" fmla="*/ 8399322 w 8399322"/>
                <a:gd name="connsiteY8-574" fmla="*/ 2940315 h 3549483"/>
                <a:gd name="connsiteX9-575" fmla="*/ 7811245 w 8399322"/>
                <a:gd name="connsiteY9-576" fmla="*/ 3528392 h 3549483"/>
                <a:gd name="connsiteX10-577" fmla="*/ 595836 w 8399322"/>
                <a:gd name="connsiteY10-578" fmla="*/ 3528392 h 3549483"/>
                <a:gd name="connsiteX11-579" fmla="*/ 359613 w 8399322"/>
                <a:gd name="connsiteY11-580" fmla="*/ 3457178 h 3549483"/>
                <a:gd name="connsiteX12-581" fmla="*/ 118313 w 8399322"/>
                <a:gd name="connsiteY12-582" fmla="*/ 2993628 h 3549483"/>
                <a:gd name="connsiteX13-583" fmla="*/ 7759 w 8399322"/>
                <a:gd name="connsiteY13-584" fmla="*/ 2940315 h 3549483"/>
                <a:gd name="connsiteX14-585" fmla="*/ 20459 w 8399322"/>
                <a:gd name="connsiteY14-586" fmla="*/ 721427 h 3549483"/>
                <a:gd name="connsiteX0-587" fmla="*/ 20459 w 8399322"/>
                <a:gd name="connsiteY0-588" fmla="*/ 721427 h 3549483"/>
                <a:gd name="connsiteX1-589" fmla="*/ 137363 w 8399322"/>
                <a:gd name="connsiteY1-590" fmla="*/ 580628 h 3549483"/>
                <a:gd name="connsiteX2-591" fmla="*/ 385013 w 8399322"/>
                <a:gd name="connsiteY2-592" fmla="*/ 205978 h 3549483"/>
                <a:gd name="connsiteX3-593" fmla="*/ 595836 w 8399322"/>
                <a:gd name="connsiteY3-594" fmla="*/ 0 h 3549483"/>
                <a:gd name="connsiteX4-595" fmla="*/ 7811245 w 8399322"/>
                <a:gd name="connsiteY4-596" fmla="*/ 0 h 3549483"/>
                <a:gd name="connsiteX5-597" fmla="*/ 7988502 w 8399322"/>
                <a:gd name="connsiteY5-598" fmla="*/ 240268 h 3549483"/>
                <a:gd name="connsiteX6-599" fmla="*/ 8331402 w 8399322"/>
                <a:gd name="connsiteY6-600" fmla="*/ 263128 h 3549483"/>
                <a:gd name="connsiteX7-601" fmla="*/ 8399322 w 8399322"/>
                <a:gd name="connsiteY7-602" fmla="*/ 588077 h 3549483"/>
                <a:gd name="connsiteX8-603" fmla="*/ 8399322 w 8399322"/>
                <a:gd name="connsiteY8-604" fmla="*/ 2940315 h 3549483"/>
                <a:gd name="connsiteX9-605" fmla="*/ 7811245 w 8399322"/>
                <a:gd name="connsiteY9-606" fmla="*/ 3528392 h 3549483"/>
                <a:gd name="connsiteX10-607" fmla="*/ 595836 w 8399322"/>
                <a:gd name="connsiteY10-608" fmla="*/ 3528392 h 3549483"/>
                <a:gd name="connsiteX11-609" fmla="*/ 359613 w 8399322"/>
                <a:gd name="connsiteY11-610" fmla="*/ 3457178 h 3549483"/>
                <a:gd name="connsiteX12-611" fmla="*/ 118313 w 8399322"/>
                <a:gd name="connsiteY12-612" fmla="*/ 2993628 h 3549483"/>
                <a:gd name="connsiteX13-613" fmla="*/ 7759 w 8399322"/>
                <a:gd name="connsiteY13-614" fmla="*/ 2940315 h 3549483"/>
                <a:gd name="connsiteX14-615" fmla="*/ 20459 w 8399322"/>
                <a:gd name="connsiteY14-616" fmla="*/ 721427 h 3549483"/>
                <a:gd name="connsiteX0-617" fmla="*/ 20459 w 8399322"/>
                <a:gd name="connsiteY0-618" fmla="*/ 721427 h 3549483"/>
                <a:gd name="connsiteX1-619" fmla="*/ 137363 w 8399322"/>
                <a:gd name="connsiteY1-620" fmla="*/ 580628 h 3549483"/>
                <a:gd name="connsiteX2-621" fmla="*/ 385013 w 8399322"/>
                <a:gd name="connsiteY2-622" fmla="*/ 205978 h 3549483"/>
                <a:gd name="connsiteX3-623" fmla="*/ 595836 w 8399322"/>
                <a:gd name="connsiteY3-624" fmla="*/ 0 h 3549483"/>
                <a:gd name="connsiteX4-625" fmla="*/ 7811245 w 8399322"/>
                <a:gd name="connsiteY4-626" fmla="*/ 0 h 3549483"/>
                <a:gd name="connsiteX5-627" fmla="*/ 7988502 w 8399322"/>
                <a:gd name="connsiteY5-628" fmla="*/ 240268 h 3549483"/>
                <a:gd name="connsiteX6-629" fmla="*/ 8278062 w 8399322"/>
                <a:gd name="connsiteY6-630" fmla="*/ 636508 h 3549483"/>
                <a:gd name="connsiteX7-631" fmla="*/ 8399322 w 8399322"/>
                <a:gd name="connsiteY7-632" fmla="*/ 588077 h 3549483"/>
                <a:gd name="connsiteX8-633" fmla="*/ 8399322 w 8399322"/>
                <a:gd name="connsiteY8-634" fmla="*/ 2940315 h 3549483"/>
                <a:gd name="connsiteX9-635" fmla="*/ 7811245 w 8399322"/>
                <a:gd name="connsiteY9-636" fmla="*/ 3528392 h 3549483"/>
                <a:gd name="connsiteX10-637" fmla="*/ 595836 w 8399322"/>
                <a:gd name="connsiteY10-638" fmla="*/ 3528392 h 3549483"/>
                <a:gd name="connsiteX11-639" fmla="*/ 359613 w 8399322"/>
                <a:gd name="connsiteY11-640" fmla="*/ 3457178 h 3549483"/>
                <a:gd name="connsiteX12-641" fmla="*/ 118313 w 8399322"/>
                <a:gd name="connsiteY12-642" fmla="*/ 2993628 h 3549483"/>
                <a:gd name="connsiteX13-643" fmla="*/ 7759 w 8399322"/>
                <a:gd name="connsiteY13-644" fmla="*/ 2940315 h 3549483"/>
                <a:gd name="connsiteX14-645" fmla="*/ 20459 w 8399322"/>
                <a:gd name="connsiteY14-646" fmla="*/ 721427 h 3549483"/>
                <a:gd name="connsiteX0-647" fmla="*/ 20459 w 8399322"/>
                <a:gd name="connsiteY0-648" fmla="*/ 721427 h 3549483"/>
                <a:gd name="connsiteX1-649" fmla="*/ 137363 w 8399322"/>
                <a:gd name="connsiteY1-650" fmla="*/ 580628 h 3549483"/>
                <a:gd name="connsiteX2-651" fmla="*/ 385013 w 8399322"/>
                <a:gd name="connsiteY2-652" fmla="*/ 205978 h 3549483"/>
                <a:gd name="connsiteX3-653" fmla="*/ 595836 w 8399322"/>
                <a:gd name="connsiteY3-654" fmla="*/ 0 h 3549483"/>
                <a:gd name="connsiteX4-655" fmla="*/ 7811245 w 8399322"/>
                <a:gd name="connsiteY4-656" fmla="*/ 0 h 3549483"/>
                <a:gd name="connsiteX5-657" fmla="*/ 7988502 w 8399322"/>
                <a:gd name="connsiteY5-658" fmla="*/ 240268 h 3549483"/>
                <a:gd name="connsiteX6-659" fmla="*/ 8278062 w 8399322"/>
                <a:gd name="connsiteY6-660" fmla="*/ 636508 h 3549483"/>
                <a:gd name="connsiteX7-661" fmla="*/ 8399322 w 8399322"/>
                <a:gd name="connsiteY7-662" fmla="*/ 770957 h 3549483"/>
                <a:gd name="connsiteX8-663" fmla="*/ 8399322 w 8399322"/>
                <a:gd name="connsiteY8-664" fmla="*/ 2940315 h 3549483"/>
                <a:gd name="connsiteX9-665" fmla="*/ 7811245 w 8399322"/>
                <a:gd name="connsiteY9-666" fmla="*/ 3528392 h 3549483"/>
                <a:gd name="connsiteX10-667" fmla="*/ 595836 w 8399322"/>
                <a:gd name="connsiteY10-668" fmla="*/ 3528392 h 3549483"/>
                <a:gd name="connsiteX11-669" fmla="*/ 359613 w 8399322"/>
                <a:gd name="connsiteY11-670" fmla="*/ 3457178 h 3549483"/>
                <a:gd name="connsiteX12-671" fmla="*/ 118313 w 8399322"/>
                <a:gd name="connsiteY12-672" fmla="*/ 2993628 h 3549483"/>
                <a:gd name="connsiteX13-673" fmla="*/ 7759 w 8399322"/>
                <a:gd name="connsiteY13-674" fmla="*/ 2940315 h 3549483"/>
                <a:gd name="connsiteX14-675" fmla="*/ 20459 w 8399322"/>
                <a:gd name="connsiteY14-676" fmla="*/ 721427 h 3549483"/>
                <a:gd name="connsiteX0-677" fmla="*/ 20459 w 8399322"/>
                <a:gd name="connsiteY0-678" fmla="*/ 721427 h 3549483"/>
                <a:gd name="connsiteX1-679" fmla="*/ 137363 w 8399322"/>
                <a:gd name="connsiteY1-680" fmla="*/ 580628 h 3549483"/>
                <a:gd name="connsiteX2-681" fmla="*/ 385013 w 8399322"/>
                <a:gd name="connsiteY2-682" fmla="*/ 205978 h 3549483"/>
                <a:gd name="connsiteX3-683" fmla="*/ 595836 w 8399322"/>
                <a:gd name="connsiteY3-684" fmla="*/ 0 h 3549483"/>
                <a:gd name="connsiteX4-685" fmla="*/ 7811245 w 8399322"/>
                <a:gd name="connsiteY4-686" fmla="*/ 0 h 3549483"/>
                <a:gd name="connsiteX5-687" fmla="*/ 7988502 w 8399322"/>
                <a:gd name="connsiteY5-688" fmla="*/ 240268 h 3549483"/>
                <a:gd name="connsiteX6-689" fmla="*/ 8278062 w 8399322"/>
                <a:gd name="connsiteY6-690" fmla="*/ 636508 h 3549483"/>
                <a:gd name="connsiteX7-691" fmla="*/ 8399322 w 8399322"/>
                <a:gd name="connsiteY7-692" fmla="*/ 770957 h 3549483"/>
                <a:gd name="connsiteX8-693" fmla="*/ 8399322 w 8399322"/>
                <a:gd name="connsiteY8-694" fmla="*/ 2940315 h 3549483"/>
                <a:gd name="connsiteX9-695" fmla="*/ 7811245 w 8399322"/>
                <a:gd name="connsiteY9-696" fmla="*/ 3528392 h 3549483"/>
                <a:gd name="connsiteX10-697" fmla="*/ 595836 w 8399322"/>
                <a:gd name="connsiteY10-698" fmla="*/ 3528392 h 3549483"/>
                <a:gd name="connsiteX11-699" fmla="*/ 359613 w 8399322"/>
                <a:gd name="connsiteY11-700" fmla="*/ 3457178 h 3549483"/>
                <a:gd name="connsiteX12-701" fmla="*/ 118313 w 8399322"/>
                <a:gd name="connsiteY12-702" fmla="*/ 2993628 h 3549483"/>
                <a:gd name="connsiteX13-703" fmla="*/ 7759 w 8399322"/>
                <a:gd name="connsiteY13-704" fmla="*/ 2940315 h 3549483"/>
                <a:gd name="connsiteX14-705" fmla="*/ 20459 w 8399322"/>
                <a:gd name="connsiteY14-706" fmla="*/ 721427 h 3549483"/>
                <a:gd name="connsiteX0-707" fmla="*/ 20459 w 8401737"/>
                <a:gd name="connsiteY0-708" fmla="*/ 721427 h 3549483"/>
                <a:gd name="connsiteX1-709" fmla="*/ 137363 w 8401737"/>
                <a:gd name="connsiteY1-710" fmla="*/ 580628 h 3549483"/>
                <a:gd name="connsiteX2-711" fmla="*/ 385013 w 8401737"/>
                <a:gd name="connsiteY2-712" fmla="*/ 205978 h 3549483"/>
                <a:gd name="connsiteX3-713" fmla="*/ 595836 w 8401737"/>
                <a:gd name="connsiteY3-714" fmla="*/ 0 h 3549483"/>
                <a:gd name="connsiteX4-715" fmla="*/ 7811245 w 8401737"/>
                <a:gd name="connsiteY4-716" fmla="*/ 0 h 3549483"/>
                <a:gd name="connsiteX5-717" fmla="*/ 7988502 w 8401737"/>
                <a:gd name="connsiteY5-718" fmla="*/ 240268 h 3549483"/>
                <a:gd name="connsiteX6-719" fmla="*/ 8278062 w 8401737"/>
                <a:gd name="connsiteY6-720" fmla="*/ 636508 h 3549483"/>
                <a:gd name="connsiteX7-721" fmla="*/ 8399322 w 8401737"/>
                <a:gd name="connsiteY7-722" fmla="*/ 770957 h 3549483"/>
                <a:gd name="connsiteX8-723" fmla="*/ 8399322 w 8401737"/>
                <a:gd name="connsiteY8-724" fmla="*/ 2940315 h 3549483"/>
                <a:gd name="connsiteX9-725" fmla="*/ 7811245 w 8401737"/>
                <a:gd name="connsiteY9-726" fmla="*/ 3528392 h 3549483"/>
                <a:gd name="connsiteX10-727" fmla="*/ 595836 w 8401737"/>
                <a:gd name="connsiteY10-728" fmla="*/ 3528392 h 3549483"/>
                <a:gd name="connsiteX11-729" fmla="*/ 359613 w 8401737"/>
                <a:gd name="connsiteY11-730" fmla="*/ 3457178 h 3549483"/>
                <a:gd name="connsiteX12-731" fmla="*/ 118313 w 8401737"/>
                <a:gd name="connsiteY12-732" fmla="*/ 2993628 h 3549483"/>
                <a:gd name="connsiteX13-733" fmla="*/ 7759 w 8401737"/>
                <a:gd name="connsiteY13-734" fmla="*/ 2940315 h 3549483"/>
                <a:gd name="connsiteX14-735" fmla="*/ 20459 w 8401737"/>
                <a:gd name="connsiteY14-736" fmla="*/ 721427 h 3549483"/>
                <a:gd name="connsiteX0-737" fmla="*/ 20459 w 8421540"/>
                <a:gd name="connsiteY0-738" fmla="*/ 721427 h 3549483"/>
                <a:gd name="connsiteX1-739" fmla="*/ 137363 w 8421540"/>
                <a:gd name="connsiteY1-740" fmla="*/ 580628 h 3549483"/>
                <a:gd name="connsiteX2-741" fmla="*/ 385013 w 8421540"/>
                <a:gd name="connsiteY2-742" fmla="*/ 205978 h 3549483"/>
                <a:gd name="connsiteX3-743" fmla="*/ 595836 w 8421540"/>
                <a:gd name="connsiteY3-744" fmla="*/ 0 h 3549483"/>
                <a:gd name="connsiteX4-745" fmla="*/ 7811245 w 8421540"/>
                <a:gd name="connsiteY4-746" fmla="*/ 0 h 3549483"/>
                <a:gd name="connsiteX5-747" fmla="*/ 7988502 w 8421540"/>
                <a:gd name="connsiteY5-748" fmla="*/ 240268 h 3549483"/>
                <a:gd name="connsiteX6-749" fmla="*/ 8278062 w 8421540"/>
                <a:gd name="connsiteY6-750" fmla="*/ 636508 h 3549483"/>
                <a:gd name="connsiteX7-751" fmla="*/ 8399322 w 8421540"/>
                <a:gd name="connsiteY7-752" fmla="*/ 770957 h 3549483"/>
                <a:gd name="connsiteX8-753" fmla="*/ 8399322 w 8421540"/>
                <a:gd name="connsiteY8-754" fmla="*/ 2940315 h 3549483"/>
                <a:gd name="connsiteX9-755" fmla="*/ 8087562 w 8421540"/>
                <a:gd name="connsiteY9-756" fmla="*/ 3448288 h 3549483"/>
                <a:gd name="connsiteX10-757" fmla="*/ 7811245 w 8421540"/>
                <a:gd name="connsiteY10-758" fmla="*/ 3528392 h 3549483"/>
                <a:gd name="connsiteX11-759" fmla="*/ 595836 w 8421540"/>
                <a:gd name="connsiteY11-760" fmla="*/ 3528392 h 3549483"/>
                <a:gd name="connsiteX12-761" fmla="*/ 359613 w 8421540"/>
                <a:gd name="connsiteY12-762" fmla="*/ 3457178 h 3549483"/>
                <a:gd name="connsiteX13-763" fmla="*/ 118313 w 8421540"/>
                <a:gd name="connsiteY13-764" fmla="*/ 2993628 h 3549483"/>
                <a:gd name="connsiteX14-765" fmla="*/ 7759 w 8421540"/>
                <a:gd name="connsiteY14-766" fmla="*/ 2940315 h 3549483"/>
                <a:gd name="connsiteX15" fmla="*/ 20459 w 8421540"/>
                <a:gd name="connsiteY15" fmla="*/ 721427 h 3549483"/>
                <a:gd name="connsiteX0-767" fmla="*/ 20459 w 8425209"/>
                <a:gd name="connsiteY0-768" fmla="*/ 721427 h 3549483"/>
                <a:gd name="connsiteX1-769" fmla="*/ 137363 w 8425209"/>
                <a:gd name="connsiteY1-770" fmla="*/ 580628 h 3549483"/>
                <a:gd name="connsiteX2-771" fmla="*/ 385013 w 8425209"/>
                <a:gd name="connsiteY2-772" fmla="*/ 205978 h 3549483"/>
                <a:gd name="connsiteX3-773" fmla="*/ 595836 w 8425209"/>
                <a:gd name="connsiteY3-774" fmla="*/ 0 h 3549483"/>
                <a:gd name="connsiteX4-775" fmla="*/ 7811245 w 8425209"/>
                <a:gd name="connsiteY4-776" fmla="*/ 0 h 3549483"/>
                <a:gd name="connsiteX5-777" fmla="*/ 7988502 w 8425209"/>
                <a:gd name="connsiteY5-778" fmla="*/ 240268 h 3549483"/>
                <a:gd name="connsiteX6-779" fmla="*/ 8278062 w 8425209"/>
                <a:gd name="connsiteY6-780" fmla="*/ 636508 h 3549483"/>
                <a:gd name="connsiteX7-781" fmla="*/ 8399322 w 8425209"/>
                <a:gd name="connsiteY7-782" fmla="*/ 770957 h 3549483"/>
                <a:gd name="connsiteX8-783" fmla="*/ 8399322 w 8425209"/>
                <a:gd name="connsiteY8-784" fmla="*/ 2940315 h 3549483"/>
                <a:gd name="connsiteX9-785" fmla="*/ 8316161 w 8425209"/>
                <a:gd name="connsiteY9-786" fmla="*/ 3250168 h 3549483"/>
                <a:gd name="connsiteX10-787" fmla="*/ 8087562 w 8425209"/>
                <a:gd name="connsiteY10-788" fmla="*/ 3448288 h 3549483"/>
                <a:gd name="connsiteX11-789" fmla="*/ 7811245 w 8425209"/>
                <a:gd name="connsiteY11-790" fmla="*/ 3528392 h 3549483"/>
                <a:gd name="connsiteX12-791" fmla="*/ 595836 w 8425209"/>
                <a:gd name="connsiteY12-792" fmla="*/ 3528392 h 3549483"/>
                <a:gd name="connsiteX13-793" fmla="*/ 359613 w 8425209"/>
                <a:gd name="connsiteY13-794" fmla="*/ 3457178 h 3549483"/>
                <a:gd name="connsiteX14-795" fmla="*/ 118313 w 8425209"/>
                <a:gd name="connsiteY14-796" fmla="*/ 2993628 h 3549483"/>
                <a:gd name="connsiteX15-797" fmla="*/ 7759 w 8425209"/>
                <a:gd name="connsiteY15-798" fmla="*/ 2940315 h 3549483"/>
                <a:gd name="connsiteX16" fmla="*/ 20459 w 8425209"/>
                <a:gd name="connsiteY16" fmla="*/ 721427 h 3549483"/>
                <a:gd name="connsiteX0-799" fmla="*/ 20459 w 8425209"/>
                <a:gd name="connsiteY0-800" fmla="*/ 721427 h 3549483"/>
                <a:gd name="connsiteX1-801" fmla="*/ 137363 w 8425209"/>
                <a:gd name="connsiteY1-802" fmla="*/ 580628 h 3549483"/>
                <a:gd name="connsiteX2-803" fmla="*/ 385013 w 8425209"/>
                <a:gd name="connsiteY2-804" fmla="*/ 205978 h 3549483"/>
                <a:gd name="connsiteX3-805" fmla="*/ 595836 w 8425209"/>
                <a:gd name="connsiteY3-806" fmla="*/ 0 h 3549483"/>
                <a:gd name="connsiteX4-807" fmla="*/ 7811245 w 8425209"/>
                <a:gd name="connsiteY4-808" fmla="*/ 0 h 3549483"/>
                <a:gd name="connsiteX5-809" fmla="*/ 7988502 w 8425209"/>
                <a:gd name="connsiteY5-810" fmla="*/ 240268 h 3549483"/>
                <a:gd name="connsiteX6-811" fmla="*/ 8278062 w 8425209"/>
                <a:gd name="connsiteY6-812" fmla="*/ 636508 h 3549483"/>
                <a:gd name="connsiteX7-813" fmla="*/ 8399322 w 8425209"/>
                <a:gd name="connsiteY7-814" fmla="*/ 770957 h 3549483"/>
                <a:gd name="connsiteX8-815" fmla="*/ 8399322 w 8425209"/>
                <a:gd name="connsiteY8-816" fmla="*/ 2940315 h 3549483"/>
                <a:gd name="connsiteX9-817" fmla="*/ 8278061 w 8425209"/>
                <a:gd name="connsiteY9-818" fmla="*/ 3036808 h 3549483"/>
                <a:gd name="connsiteX10-819" fmla="*/ 8087562 w 8425209"/>
                <a:gd name="connsiteY10-820" fmla="*/ 3448288 h 3549483"/>
                <a:gd name="connsiteX11-821" fmla="*/ 7811245 w 8425209"/>
                <a:gd name="connsiteY11-822" fmla="*/ 3528392 h 3549483"/>
                <a:gd name="connsiteX12-823" fmla="*/ 595836 w 8425209"/>
                <a:gd name="connsiteY12-824" fmla="*/ 3528392 h 3549483"/>
                <a:gd name="connsiteX13-825" fmla="*/ 359613 w 8425209"/>
                <a:gd name="connsiteY13-826" fmla="*/ 3457178 h 3549483"/>
                <a:gd name="connsiteX14-827" fmla="*/ 118313 w 8425209"/>
                <a:gd name="connsiteY14-828" fmla="*/ 2993628 h 3549483"/>
                <a:gd name="connsiteX15-829" fmla="*/ 7759 w 8425209"/>
                <a:gd name="connsiteY15-830" fmla="*/ 2940315 h 3549483"/>
                <a:gd name="connsiteX16-831" fmla="*/ 20459 w 8425209"/>
                <a:gd name="connsiteY16-832" fmla="*/ 721427 h 3549483"/>
                <a:gd name="connsiteX0-833" fmla="*/ 20459 w 8425209"/>
                <a:gd name="connsiteY0-834" fmla="*/ 721427 h 3549483"/>
                <a:gd name="connsiteX1-835" fmla="*/ 137363 w 8425209"/>
                <a:gd name="connsiteY1-836" fmla="*/ 580628 h 3549483"/>
                <a:gd name="connsiteX2-837" fmla="*/ 385013 w 8425209"/>
                <a:gd name="connsiteY2-838" fmla="*/ 205978 h 3549483"/>
                <a:gd name="connsiteX3-839" fmla="*/ 595836 w 8425209"/>
                <a:gd name="connsiteY3-840" fmla="*/ 0 h 3549483"/>
                <a:gd name="connsiteX4-841" fmla="*/ 7811245 w 8425209"/>
                <a:gd name="connsiteY4-842" fmla="*/ 0 h 3549483"/>
                <a:gd name="connsiteX5-843" fmla="*/ 7988502 w 8425209"/>
                <a:gd name="connsiteY5-844" fmla="*/ 240268 h 3549483"/>
                <a:gd name="connsiteX6-845" fmla="*/ 8278062 w 8425209"/>
                <a:gd name="connsiteY6-846" fmla="*/ 636508 h 3549483"/>
                <a:gd name="connsiteX7-847" fmla="*/ 8399322 w 8425209"/>
                <a:gd name="connsiteY7-848" fmla="*/ 770957 h 3549483"/>
                <a:gd name="connsiteX8-849" fmla="*/ 8399322 w 8425209"/>
                <a:gd name="connsiteY8-850" fmla="*/ 2742195 h 3549483"/>
                <a:gd name="connsiteX9-851" fmla="*/ 8278061 w 8425209"/>
                <a:gd name="connsiteY9-852" fmla="*/ 3036808 h 3549483"/>
                <a:gd name="connsiteX10-853" fmla="*/ 8087562 w 8425209"/>
                <a:gd name="connsiteY10-854" fmla="*/ 3448288 h 3549483"/>
                <a:gd name="connsiteX11-855" fmla="*/ 7811245 w 8425209"/>
                <a:gd name="connsiteY11-856" fmla="*/ 3528392 h 3549483"/>
                <a:gd name="connsiteX12-857" fmla="*/ 595836 w 8425209"/>
                <a:gd name="connsiteY12-858" fmla="*/ 3528392 h 3549483"/>
                <a:gd name="connsiteX13-859" fmla="*/ 359613 w 8425209"/>
                <a:gd name="connsiteY13-860" fmla="*/ 3457178 h 3549483"/>
                <a:gd name="connsiteX14-861" fmla="*/ 118313 w 8425209"/>
                <a:gd name="connsiteY14-862" fmla="*/ 2993628 h 3549483"/>
                <a:gd name="connsiteX15-863" fmla="*/ 7759 w 8425209"/>
                <a:gd name="connsiteY15-864" fmla="*/ 2940315 h 3549483"/>
                <a:gd name="connsiteX16-865" fmla="*/ 20459 w 8425209"/>
                <a:gd name="connsiteY16-866" fmla="*/ 721427 h 3549483"/>
                <a:gd name="connsiteX0-867" fmla="*/ 20459 w 8425209"/>
                <a:gd name="connsiteY0-868" fmla="*/ 721427 h 3549483"/>
                <a:gd name="connsiteX1-869" fmla="*/ 137363 w 8425209"/>
                <a:gd name="connsiteY1-870" fmla="*/ 580628 h 3549483"/>
                <a:gd name="connsiteX2-871" fmla="*/ 385013 w 8425209"/>
                <a:gd name="connsiteY2-872" fmla="*/ 205978 h 3549483"/>
                <a:gd name="connsiteX3-873" fmla="*/ 595836 w 8425209"/>
                <a:gd name="connsiteY3-874" fmla="*/ 0 h 3549483"/>
                <a:gd name="connsiteX4-875" fmla="*/ 7811245 w 8425209"/>
                <a:gd name="connsiteY4-876" fmla="*/ 0 h 3549483"/>
                <a:gd name="connsiteX5-877" fmla="*/ 7988502 w 8425209"/>
                <a:gd name="connsiteY5-878" fmla="*/ 240268 h 3549483"/>
                <a:gd name="connsiteX6-879" fmla="*/ 8278062 w 8425209"/>
                <a:gd name="connsiteY6-880" fmla="*/ 636508 h 3549483"/>
                <a:gd name="connsiteX7-881" fmla="*/ 8399322 w 8425209"/>
                <a:gd name="connsiteY7-882" fmla="*/ 770957 h 3549483"/>
                <a:gd name="connsiteX8-883" fmla="*/ 8399322 w 8425209"/>
                <a:gd name="connsiteY8-884" fmla="*/ 2742195 h 3549483"/>
                <a:gd name="connsiteX9-885" fmla="*/ 8278061 w 8425209"/>
                <a:gd name="connsiteY9-886" fmla="*/ 3036808 h 3549483"/>
                <a:gd name="connsiteX10-887" fmla="*/ 8087562 w 8425209"/>
                <a:gd name="connsiteY10-888" fmla="*/ 3448288 h 3549483"/>
                <a:gd name="connsiteX11-889" fmla="*/ 7811245 w 8425209"/>
                <a:gd name="connsiteY11-890" fmla="*/ 3528392 h 3549483"/>
                <a:gd name="connsiteX12-891" fmla="*/ 595836 w 8425209"/>
                <a:gd name="connsiteY12-892" fmla="*/ 3528392 h 3549483"/>
                <a:gd name="connsiteX13-893" fmla="*/ 359613 w 8425209"/>
                <a:gd name="connsiteY13-894" fmla="*/ 3457178 h 3549483"/>
                <a:gd name="connsiteX14-895" fmla="*/ 118313 w 8425209"/>
                <a:gd name="connsiteY14-896" fmla="*/ 2993628 h 3549483"/>
                <a:gd name="connsiteX15-897" fmla="*/ 7759 w 8425209"/>
                <a:gd name="connsiteY15-898" fmla="*/ 2940315 h 3549483"/>
                <a:gd name="connsiteX16-899" fmla="*/ 20459 w 8425209"/>
                <a:gd name="connsiteY16-900" fmla="*/ 721427 h 3549483"/>
                <a:gd name="connsiteX0-901" fmla="*/ 20459 w 8401737"/>
                <a:gd name="connsiteY0-902" fmla="*/ 721427 h 3549483"/>
                <a:gd name="connsiteX1-903" fmla="*/ 137363 w 8401737"/>
                <a:gd name="connsiteY1-904" fmla="*/ 580628 h 3549483"/>
                <a:gd name="connsiteX2-905" fmla="*/ 385013 w 8401737"/>
                <a:gd name="connsiteY2-906" fmla="*/ 205978 h 3549483"/>
                <a:gd name="connsiteX3-907" fmla="*/ 595836 w 8401737"/>
                <a:gd name="connsiteY3-908" fmla="*/ 0 h 3549483"/>
                <a:gd name="connsiteX4-909" fmla="*/ 7811245 w 8401737"/>
                <a:gd name="connsiteY4-910" fmla="*/ 0 h 3549483"/>
                <a:gd name="connsiteX5-911" fmla="*/ 7988502 w 8401737"/>
                <a:gd name="connsiteY5-912" fmla="*/ 240268 h 3549483"/>
                <a:gd name="connsiteX6-913" fmla="*/ 8278062 w 8401737"/>
                <a:gd name="connsiteY6-914" fmla="*/ 636508 h 3549483"/>
                <a:gd name="connsiteX7-915" fmla="*/ 8399322 w 8401737"/>
                <a:gd name="connsiteY7-916" fmla="*/ 770957 h 3549483"/>
                <a:gd name="connsiteX8-917" fmla="*/ 8399322 w 8401737"/>
                <a:gd name="connsiteY8-918" fmla="*/ 2742195 h 3549483"/>
                <a:gd name="connsiteX9-919" fmla="*/ 8278061 w 8401737"/>
                <a:gd name="connsiteY9-920" fmla="*/ 3036808 h 3549483"/>
                <a:gd name="connsiteX10-921" fmla="*/ 8087562 w 8401737"/>
                <a:gd name="connsiteY10-922" fmla="*/ 3448288 h 3549483"/>
                <a:gd name="connsiteX11-923" fmla="*/ 7811245 w 8401737"/>
                <a:gd name="connsiteY11-924" fmla="*/ 3528392 h 3549483"/>
                <a:gd name="connsiteX12-925" fmla="*/ 595836 w 8401737"/>
                <a:gd name="connsiteY12-926" fmla="*/ 3528392 h 3549483"/>
                <a:gd name="connsiteX13-927" fmla="*/ 359613 w 8401737"/>
                <a:gd name="connsiteY13-928" fmla="*/ 3457178 h 3549483"/>
                <a:gd name="connsiteX14-929" fmla="*/ 118313 w 8401737"/>
                <a:gd name="connsiteY14-930" fmla="*/ 2993628 h 3549483"/>
                <a:gd name="connsiteX15-931" fmla="*/ 7759 w 8401737"/>
                <a:gd name="connsiteY15-932" fmla="*/ 2940315 h 3549483"/>
                <a:gd name="connsiteX16-933" fmla="*/ 20459 w 8401737"/>
                <a:gd name="connsiteY16-934" fmla="*/ 721427 h 3549483"/>
                <a:gd name="connsiteX0-935" fmla="*/ 20459 w 8401737"/>
                <a:gd name="connsiteY0-936" fmla="*/ 721427 h 3549483"/>
                <a:gd name="connsiteX1-937" fmla="*/ 137363 w 8401737"/>
                <a:gd name="connsiteY1-938" fmla="*/ 580628 h 3549483"/>
                <a:gd name="connsiteX2-939" fmla="*/ 385013 w 8401737"/>
                <a:gd name="connsiteY2-940" fmla="*/ 205978 h 3549483"/>
                <a:gd name="connsiteX3-941" fmla="*/ 595836 w 8401737"/>
                <a:gd name="connsiteY3-942" fmla="*/ 0 h 3549483"/>
                <a:gd name="connsiteX4-943" fmla="*/ 7811245 w 8401737"/>
                <a:gd name="connsiteY4-944" fmla="*/ 0 h 3549483"/>
                <a:gd name="connsiteX5-945" fmla="*/ 7988502 w 8401737"/>
                <a:gd name="connsiteY5-946" fmla="*/ 240268 h 3549483"/>
                <a:gd name="connsiteX6-947" fmla="*/ 8278062 w 8401737"/>
                <a:gd name="connsiteY6-948" fmla="*/ 636508 h 3549483"/>
                <a:gd name="connsiteX7-949" fmla="*/ 8399322 w 8401737"/>
                <a:gd name="connsiteY7-950" fmla="*/ 770957 h 3549483"/>
                <a:gd name="connsiteX8-951" fmla="*/ 8399322 w 8401737"/>
                <a:gd name="connsiteY8-952" fmla="*/ 2742195 h 3549483"/>
                <a:gd name="connsiteX9-953" fmla="*/ 8278061 w 8401737"/>
                <a:gd name="connsiteY9-954" fmla="*/ 3036808 h 3549483"/>
                <a:gd name="connsiteX10-955" fmla="*/ 8087562 w 8401737"/>
                <a:gd name="connsiteY10-956" fmla="*/ 3448288 h 3549483"/>
                <a:gd name="connsiteX11-957" fmla="*/ 7811245 w 8401737"/>
                <a:gd name="connsiteY11-958" fmla="*/ 3528392 h 3549483"/>
                <a:gd name="connsiteX12-959" fmla="*/ 595836 w 8401737"/>
                <a:gd name="connsiteY12-960" fmla="*/ 3528392 h 3549483"/>
                <a:gd name="connsiteX13-961" fmla="*/ 359613 w 8401737"/>
                <a:gd name="connsiteY13-962" fmla="*/ 3457178 h 3549483"/>
                <a:gd name="connsiteX14-963" fmla="*/ 118313 w 8401737"/>
                <a:gd name="connsiteY14-964" fmla="*/ 2993628 h 3549483"/>
                <a:gd name="connsiteX15-965" fmla="*/ 7759 w 8401737"/>
                <a:gd name="connsiteY15-966" fmla="*/ 2940315 h 3549483"/>
                <a:gd name="connsiteX16-967" fmla="*/ 20459 w 8401737"/>
                <a:gd name="connsiteY16-968" fmla="*/ 721427 h 3549483"/>
                <a:gd name="connsiteX0-969" fmla="*/ 20459 w 8413612"/>
                <a:gd name="connsiteY0-970" fmla="*/ 721427 h 3549483"/>
                <a:gd name="connsiteX1-971" fmla="*/ 137363 w 8413612"/>
                <a:gd name="connsiteY1-972" fmla="*/ 580628 h 3549483"/>
                <a:gd name="connsiteX2-973" fmla="*/ 385013 w 8413612"/>
                <a:gd name="connsiteY2-974" fmla="*/ 205978 h 3549483"/>
                <a:gd name="connsiteX3-975" fmla="*/ 595836 w 8413612"/>
                <a:gd name="connsiteY3-976" fmla="*/ 0 h 3549483"/>
                <a:gd name="connsiteX4-977" fmla="*/ 7811245 w 8413612"/>
                <a:gd name="connsiteY4-978" fmla="*/ 0 h 3549483"/>
                <a:gd name="connsiteX5-979" fmla="*/ 7988502 w 8413612"/>
                <a:gd name="connsiteY5-980" fmla="*/ 240268 h 3549483"/>
                <a:gd name="connsiteX6-981" fmla="*/ 8278062 w 8413612"/>
                <a:gd name="connsiteY6-982" fmla="*/ 636508 h 3549483"/>
                <a:gd name="connsiteX7-983" fmla="*/ 8399322 w 8413612"/>
                <a:gd name="connsiteY7-984" fmla="*/ 770957 h 3549483"/>
                <a:gd name="connsiteX8-985" fmla="*/ 8399322 w 8413612"/>
                <a:gd name="connsiteY8-986" fmla="*/ 2742195 h 3549483"/>
                <a:gd name="connsiteX9-987" fmla="*/ 8278061 w 8413612"/>
                <a:gd name="connsiteY9-988" fmla="*/ 3036808 h 3549483"/>
                <a:gd name="connsiteX10-989" fmla="*/ 8087562 w 8413612"/>
                <a:gd name="connsiteY10-990" fmla="*/ 3448288 h 3549483"/>
                <a:gd name="connsiteX11-991" fmla="*/ 7811245 w 8413612"/>
                <a:gd name="connsiteY11-992" fmla="*/ 3528392 h 3549483"/>
                <a:gd name="connsiteX12-993" fmla="*/ 595836 w 8413612"/>
                <a:gd name="connsiteY12-994" fmla="*/ 3528392 h 3549483"/>
                <a:gd name="connsiteX13-995" fmla="*/ 359613 w 8413612"/>
                <a:gd name="connsiteY13-996" fmla="*/ 3457178 h 3549483"/>
                <a:gd name="connsiteX14-997" fmla="*/ 118313 w 8413612"/>
                <a:gd name="connsiteY14-998" fmla="*/ 2993628 h 3549483"/>
                <a:gd name="connsiteX15-999" fmla="*/ 7759 w 8413612"/>
                <a:gd name="connsiteY15-1000" fmla="*/ 2940315 h 3549483"/>
                <a:gd name="connsiteX16-1001" fmla="*/ 20459 w 8413612"/>
                <a:gd name="connsiteY16-1002" fmla="*/ 721427 h 3549483"/>
                <a:gd name="connsiteX0-1003" fmla="*/ 20459 w 8413612"/>
                <a:gd name="connsiteY0-1004" fmla="*/ 721427 h 3549483"/>
                <a:gd name="connsiteX1-1005" fmla="*/ 137363 w 8413612"/>
                <a:gd name="connsiteY1-1006" fmla="*/ 580628 h 3549483"/>
                <a:gd name="connsiteX2-1007" fmla="*/ 385013 w 8413612"/>
                <a:gd name="connsiteY2-1008" fmla="*/ 205978 h 3549483"/>
                <a:gd name="connsiteX3-1009" fmla="*/ 595836 w 8413612"/>
                <a:gd name="connsiteY3-1010" fmla="*/ 0 h 3549483"/>
                <a:gd name="connsiteX4-1011" fmla="*/ 7811245 w 8413612"/>
                <a:gd name="connsiteY4-1012" fmla="*/ 0 h 3549483"/>
                <a:gd name="connsiteX5-1013" fmla="*/ 7988502 w 8413612"/>
                <a:gd name="connsiteY5-1014" fmla="*/ 240268 h 3549483"/>
                <a:gd name="connsiteX6-1015" fmla="*/ 8278062 w 8413612"/>
                <a:gd name="connsiteY6-1016" fmla="*/ 636508 h 3549483"/>
                <a:gd name="connsiteX7-1017" fmla="*/ 8399322 w 8413612"/>
                <a:gd name="connsiteY7-1018" fmla="*/ 770957 h 3549483"/>
                <a:gd name="connsiteX8-1019" fmla="*/ 8399322 w 8413612"/>
                <a:gd name="connsiteY8-1020" fmla="*/ 2742195 h 3549483"/>
                <a:gd name="connsiteX9-1021" fmla="*/ 8278061 w 8413612"/>
                <a:gd name="connsiteY9-1022" fmla="*/ 3036808 h 3549483"/>
                <a:gd name="connsiteX10-1023" fmla="*/ 8087562 w 8413612"/>
                <a:gd name="connsiteY10-1024" fmla="*/ 3448288 h 3549483"/>
                <a:gd name="connsiteX11-1025" fmla="*/ 7811245 w 8413612"/>
                <a:gd name="connsiteY11-1026" fmla="*/ 3528392 h 3549483"/>
                <a:gd name="connsiteX12-1027" fmla="*/ 595836 w 8413612"/>
                <a:gd name="connsiteY12-1028" fmla="*/ 3528392 h 3549483"/>
                <a:gd name="connsiteX13-1029" fmla="*/ 359613 w 8413612"/>
                <a:gd name="connsiteY13-1030" fmla="*/ 3457178 h 3549483"/>
                <a:gd name="connsiteX14-1031" fmla="*/ 118313 w 8413612"/>
                <a:gd name="connsiteY14-1032" fmla="*/ 2993628 h 3549483"/>
                <a:gd name="connsiteX15-1033" fmla="*/ 7759 w 8413612"/>
                <a:gd name="connsiteY15-1034" fmla="*/ 2940315 h 3549483"/>
                <a:gd name="connsiteX16-1035" fmla="*/ 20459 w 8413612"/>
                <a:gd name="connsiteY16-1036" fmla="*/ 721427 h 3549483"/>
                <a:gd name="connsiteX0-1037" fmla="*/ 20459 w 8413612"/>
                <a:gd name="connsiteY0-1038" fmla="*/ 721427 h 3549483"/>
                <a:gd name="connsiteX1-1039" fmla="*/ 137363 w 8413612"/>
                <a:gd name="connsiteY1-1040" fmla="*/ 580628 h 3549483"/>
                <a:gd name="connsiteX2-1041" fmla="*/ 385013 w 8413612"/>
                <a:gd name="connsiteY2-1042" fmla="*/ 205978 h 3549483"/>
                <a:gd name="connsiteX3-1043" fmla="*/ 595836 w 8413612"/>
                <a:gd name="connsiteY3-1044" fmla="*/ 0 h 3549483"/>
                <a:gd name="connsiteX4-1045" fmla="*/ 7811245 w 8413612"/>
                <a:gd name="connsiteY4-1046" fmla="*/ 0 h 3549483"/>
                <a:gd name="connsiteX5-1047" fmla="*/ 7988502 w 8413612"/>
                <a:gd name="connsiteY5-1048" fmla="*/ 240268 h 3549483"/>
                <a:gd name="connsiteX6-1049" fmla="*/ 8278062 w 8413612"/>
                <a:gd name="connsiteY6-1050" fmla="*/ 636508 h 3549483"/>
                <a:gd name="connsiteX7-1051" fmla="*/ 8399322 w 8413612"/>
                <a:gd name="connsiteY7-1052" fmla="*/ 770957 h 3549483"/>
                <a:gd name="connsiteX8-1053" fmla="*/ 8399322 w 8413612"/>
                <a:gd name="connsiteY8-1054" fmla="*/ 2742195 h 3549483"/>
                <a:gd name="connsiteX9-1055" fmla="*/ 8278061 w 8413612"/>
                <a:gd name="connsiteY9-1056" fmla="*/ 3036808 h 3549483"/>
                <a:gd name="connsiteX10-1057" fmla="*/ 8087562 w 8413612"/>
                <a:gd name="connsiteY10-1058" fmla="*/ 3448288 h 3549483"/>
                <a:gd name="connsiteX11-1059" fmla="*/ 7811245 w 8413612"/>
                <a:gd name="connsiteY11-1060" fmla="*/ 3528392 h 3549483"/>
                <a:gd name="connsiteX12-1061" fmla="*/ 595836 w 8413612"/>
                <a:gd name="connsiteY12-1062" fmla="*/ 3528392 h 3549483"/>
                <a:gd name="connsiteX13-1063" fmla="*/ 359613 w 8413612"/>
                <a:gd name="connsiteY13-1064" fmla="*/ 3457178 h 3549483"/>
                <a:gd name="connsiteX14-1065" fmla="*/ 118313 w 8413612"/>
                <a:gd name="connsiteY14-1066" fmla="*/ 2993628 h 3549483"/>
                <a:gd name="connsiteX15-1067" fmla="*/ 7759 w 8413612"/>
                <a:gd name="connsiteY15-1068" fmla="*/ 2940315 h 3549483"/>
                <a:gd name="connsiteX16-1069" fmla="*/ 20459 w 8413612"/>
                <a:gd name="connsiteY16-1070" fmla="*/ 721427 h 3549483"/>
                <a:gd name="connsiteX0-1071" fmla="*/ 20459 w 8413612"/>
                <a:gd name="connsiteY0-1072" fmla="*/ 721427 h 3549483"/>
                <a:gd name="connsiteX1-1073" fmla="*/ 137363 w 8413612"/>
                <a:gd name="connsiteY1-1074" fmla="*/ 580628 h 3549483"/>
                <a:gd name="connsiteX2-1075" fmla="*/ 385013 w 8413612"/>
                <a:gd name="connsiteY2-1076" fmla="*/ 205978 h 3549483"/>
                <a:gd name="connsiteX3-1077" fmla="*/ 595836 w 8413612"/>
                <a:gd name="connsiteY3-1078" fmla="*/ 0 h 3549483"/>
                <a:gd name="connsiteX4-1079" fmla="*/ 7811245 w 8413612"/>
                <a:gd name="connsiteY4-1080" fmla="*/ 0 h 3549483"/>
                <a:gd name="connsiteX5-1081" fmla="*/ 7988502 w 8413612"/>
                <a:gd name="connsiteY5-1082" fmla="*/ 240268 h 3549483"/>
                <a:gd name="connsiteX6-1083" fmla="*/ 8278062 w 8413612"/>
                <a:gd name="connsiteY6-1084" fmla="*/ 636508 h 3549483"/>
                <a:gd name="connsiteX7-1085" fmla="*/ 8399322 w 8413612"/>
                <a:gd name="connsiteY7-1086" fmla="*/ 770957 h 3549483"/>
                <a:gd name="connsiteX8-1087" fmla="*/ 8399322 w 8413612"/>
                <a:gd name="connsiteY8-1088" fmla="*/ 2742195 h 3549483"/>
                <a:gd name="connsiteX9-1089" fmla="*/ 8278061 w 8413612"/>
                <a:gd name="connsiteY9-1090" fmla="*/ 3036808 h 3549483"/>
                <a:gd name="connsiteX10-1091" fmla="*/ 8087562 w 8413612"/>
                <a:gd name="connsiteY10-1092" fmla="*/ 3448288 h 3549483"/>
                <a:gd name="connsiteX11-1093" fmla="*/ 7811245 w 8413612"/>
                <a:gd name="connsiteY11-1094" fmla="*/ 3528392 h 3549483"/>
                <a:gd name="connsiteX12-1095" fmla="*/ 595836 w 8413612"/>
                <a:gd name="connsiteY12-1096" fmla="*/ 3528392 h 3549483"/>
                <a:gd name="connsiteX13-1097" fmla="*/ 359613 w 8413612"/>
                <a:gd name="connsiteY13-1098" fmla="*/ 3457178 h 3549483"/>
                <a:gd name="connsiteX14-1099" fmla="*/ 118313 w 8413612"/>
                <a:gd name="connsiteY14-1100" fmla="*/ 2993628 h 3549483"/>
                <a:gd name="connsiteX15-1101" fmla="*/ 7759 w 8413612"/>
                <a:gd name="connsiteY15-1102" fmla="*/ 2940315 h 3549483"/>
                <a:gd name="connsiteX16-1103" fmla="*/ 20459 w 8413612"/>
                <a:gd name="connsiteY16-1104" fmla="*/ 721427 h 3549483"/>
                <a:gd name="connsiteX0-1105" fmla="*/ 20459 w 8413612"/>
                <a:gd name="connsiteY0-1106" fmla="*/ 721427 h 3549483"/>
                <a:gd name="connsiteX1-1107" fmla="*/ 137363 w 8413612"/>
                <a:gd name="connsiteY1-1108" fmla="*/ 580628 h 3549483"/>
                <a:gd name="connsiteX2-1109" fmla="*/ 385013 w 8413612"/>
                <a:gd name="connsiteY2-1110" fmla="*/ 205978 h 3549483"/>
                <a:gd name="connsiteX3-1111" fmla="*/ 595836 w 8413612"/>
                <a:gd name="connsiteY3-1112" fmla="*/ 0 h 3549483"/>
                <a:gd name="connsiteX4-1113" fmla="*/ 7811245 w 8413612"/>
                <a:gd name="connsiteY4-1114" fmla="*/ 0 h 3549483"/>
                <a:gd name="connsiteX5-1115" fmla="*/ 7988502 w 8413612"/>
                <a:gd name="connsiteY5-1116" fmla="*/ 240268 h 3549483"/>
                <a:gd name="connsiteX6-1117" fmla="*/ 8278062 w 8413612"/>
                <a:gd name="connsiteY6-1118" fmla="*/ 636508 h 3549483"/>
                <a:gd name="connsiteX7-1119" fmla="*/ 8399322 w 8413612"/>
                <a:gd name="connsiteY7-1120" fmla="*/ 770957 h 3549483"/>
                <a:gd name="connsiteX8-1121" fmla="*/ 8399322 w 8413612"/>
                <a:gd name="connsiteY8-1122" fmla="*/ 2742195 h 3549483"/>
                <a:gd name="connsiteX9-1123" fmla="*/ 8278061 w 8413612"/>
                <a:gd name="connsiteY9-1124" fmla="*/ 3036808 h 3549483"/>
                <a:gd name="connsiteX10-1125" fmla="*/ 8087562 w 8413612"/>
                <a:gd name="connsiteY10-1126" fmla="*/ 3448288 h 3549483"/>
                <a:gd name="connsiteX11-1127" fmla="*/ 7811245 w 8413612"/>
                <a:gd name="connsiteY11-1128" fmla="*/ 3528392 h 3549483"/>
                <a:gd name="connsiteX12-1129" fmla="*/ 595836 w 8413612"/>
                <a:gd name="connsiteY12-1130" fmla="*/ 3528392 h 3549483"/>
                <a:gd name="connsiteX13-1131" fmla="*/ 359613 w 8413612"/>
                <a:gd name="connsiteY13-1132" fmla="*/ 3457178 h 3549483"/>
                <a:gd name="connsiteX14-1133" fmla="*/ 118313 w 8413612"/>
                <a:gd name="connsiteY14-1134" fmla="*/ 2993628 h 3549483"/>
                <a:gd name="connsiteX15-1135" fmla="*/ 7759 w 8413612"/>
                <a:gd name="connsiteY15-1136" fmla="*/ 2940315 h 3549483"/>
                <a:gd name="connsiteX16-1137" fmla="*/ 20459 w 8413612"/>
                <a:gd name="connsiteY16-1138" fmla="*/ 721427 h 3549483"/>
                <a:gd name="connsiteX0-1139" fmla="*/ 20459 w 8413612"/>
                <a:gd name="connsiteY0-1140" fmla="*/ 728239 h 3556295"/>
                <a:gd name="connsiteX1-1141" fmla="*/ 137363 w 8413612"/>
                <a:gd name="connsiteY1-1142" fmla="*/ 587440 h 3556295"/>
                <a:gd name="connsiteX2-1143" fmla="*/ 385013 w 8413612"/>
                <a:gd name="connsiteY2-1144" fmla="*/ 212790 h 3556295"/>
                <a:gd name="connsiteX3-1145" fmla="*/ 595836 w 8413612"/>
                <a:gd name="connsiteY3-1146" fmla="*/ 6812 h 3556295"/>
                <a:gd name="connsiteX4-1147" fmla="*/ 7811245 w 8413612"/>
                <a:gd name="connsiteY4-1148" fmla="*/ 6812 h 3556295"/>
                <a:gd name="connsiteX5-1149" fmla="*/ 7988502 w 8413612"/>
                <a:gd name="connsiteY5-1150" fmla="*/ 247080 h 3556295"/>
                <a:gd name="connsiteX6-1151" fmla="*/ 8278062 w 8413612"/>
                <a:gd name="connsiteY6-1152" fmla="*/ 643320 h 3556295"/>
                <a:gd name="connsiteX7-1153" fmla="*/ 8399322 w 8413612"/>
                <a:gd name="connsiteY7-1154" fmla="*/ 777769 h 3556295"/>
                <a:gd name="connsiteX8-1155" fmla="*/ 8399322 w 8413612"/>
                <a:gd name="connsiteY8-1156" fmla="*/ 2749007 h 3556295"/>
                <a:gd name="connsiteX9-1157" fmla="*/ 8278061 w 8413612"/>
                <a:gd name="connsiteY9-1158" fmla="*/ 3043620 h 3556295"/>
                <a:gd name="connsiteX10-1159" fmla="*/ 8087562 w 8413612"/>
                <a:gd name="connsiteY10-1160" fmla="*/ 3455100 h 3556295"/>
                <a:gd name="connsiteX11-1161" fmla="*/ 7811245 w 8413612"/>
                <a:gd name="connsiteY11-1162" fmla="*/ 3535204 h 3556295"/>
                <a:gd name="connsiteX12-1163" fmla="*/ 595836 w 8413612"/>
                <a:gd name="connsiteY12-1164" fmla="*/ 3535204 h 3556295"/>
                <a:gd name="connsiteX13-1165" fmla="*/ 359613 w 8413612"/>
                <a:gd name="connsiteY13-1166" fmla="*/ 3463990 h 3556295"/>
                <a:gd name="connsiteX14-1167" fmla="*/ 118313 w 8413612"/>
                <a:gd name="connsiteY14-1168" fmla="*/ 3000440 h 3556295"/>
                <a:gd name="connsiteX15-1169" fmla="*/ 7759 w 8413612"/>
                <a:gd name="connsiteY15-1170" fmla="*/ 2947127 h 3556295"/>
                <a:gd name="connsiteX16-1171" fmla="*/ 20459 w 8413612"/>
                <a:gd name="connsiteY16-1172" fmla="*/ 728239 h 3556295"/>
                <a:gd name="connsiteX0-1173" fmla="*/ 20459 w 8413612"/>
                <a:gd name="connsiteY0-1174" fmla="*/ 728239 h 3553684"/>
                <a:gd name="connsiteX1-1175" fmla="*/ 137363 w 8413612"/>
                <a:gd name="connsiteY1-1176" fmla="*/ 587440 h 3553684"/>
                <a:gd name="connsiteX2-1177" fmla="*/ 385013 w 8413612"/>
                <a:gd name="connsiteY2-1178" fmla="*/ 212790 h 3553684"/>
                <a:gd name="connsiteX3-1179" fmla="*/ 595836 w 8413612"/>
                <a:gd name="connsiteY3-1180" fmla="*/ 6812 h 3553684"/>
                <a:gd name="connsiteX4-1181" fmla="*/ 7811245 w 8413612"/>
                <a:gd name="connsiteY4-1182" fmla="*/ 6812 h 3553684"/>
                <a:gd name="connsiteX5-1183" fmla="*/ 7988502 w 8413612"/>
                <a:gd name="connsiteY5-1184" fmla="*/ 247080 h 3553684"/>
                <a:gd name="connsiteX6-1185" fmla="*/ 8278062 w 8413612"/>
                <a:gd name="connsiteY6-1186" fmla="*/ 643320 h 3553684"/>
                <a:gd name="connsiteX7-1187" fmla="*/ 8399322 w 8413612"/>
                <a:gd name="connsiteY7-1188" fmla="*/ 777769 h 3553684"/>
                <a:gd name="connsiteX8-1189" fmla="*/ 8399322 w 8413612"/>
                <a:gd name="connsiteY8-1190" fmla="*/ 2749007 h 3553684"/>
                <a:gd name="connsiteX9-1191" fmla="*/ 8278061 w 8413612"/>
                <a:gd name="connsiteY9-1192" fmla="*/ 3043620 h 3553684"/>
                <a:gd name="connsiteX10-1193" fmla="*/ 8087562 w 8413612"/>
                <a:gd name="connsiteY10-1194" fmla="*/ 3455100 h 3553684"/>
                <a:gd name="connsiteX11-1195" fmla="*/ 7811245 w 8413612"/>
                <a:gd name="connsiteY11-1196" fmla="*/ 3535204 h 3553684"/>
                <a:gd name="connsiteX12-1197" fmla="*/ 595836 w 8413612"/>
                <a:gd name="connsiteY12-1198" fmla="*/ 3535204 h 3553684"/>
                <a:gd name="connsiteX13-1199" fmla="*/ 359613 w 8413612"/>
                <a:gd name="connsiteY13-1200" fmla="*/ 3463990 h 3553684"/>
                <a:gd name="connsiteX14-1201" fmla="*/ 118313 w 8413612"/>
                <a:gd name="connsiteY14-1202" fmla="*/ 3000440 h 3553684"/>
                <a:gd name="connsiteX15-1203" fmla="*/ 7759 w 8413612"/>
                <a:gd name="connsiteY15-1204" fmla="*/ 2947127 h 3553684"/>
                <a:gd name="connsiteX16-1205" fmla="*/ 20459 w 8413612"/>
                <a:gd name="connsiteY16-1206" fmla="*/ 728239 h 3553684"/>
                <a:gd name="connsiteX0-1207" fmla="*/ 20459 w 8413612"/>
                <a:gd name="connsiteY0-1208" fmla="*/ 728239 h 3549659"/>
                <a:gd name="connsiteX1-1209" fmla="*/ 137363 w 8413612"/>
                <a:gd name="connsiteY1-1210" fmla="*/ 587440 h 3549659"/>
                <a:gd name="connsiteX2-1211" fmla="*/ 385013 w 8413612"/>
                <a:gd name="connsiteY2-1212" fmla="*/ 212790 h 3549659"/>
                <a:gd name="connsiteX3-1213" fmla="*/ 595836 w 8413612"/>
                <a:gd name="connsiteY3-1214" fmla="*/ 6812 h 3549659"/>
                <a:gd name="connsiteX4-1215" fmla="*/ 7811245 w 8413612"/>
                <a:gd name="connsiteY4-1216" fmla="*/ 6812 h 3549659"/>
                <a:gd name="connsiteX5-1217" fmla="*/ 7988502 w 8413612"/>
                <a:gd name="connsiteY5-1218" fmla="*/ 247080 h 3549659"/>
                <a:gd name="connsiteX6-1219" fmla="*/ 8278062 w 8413612"/>
                <a:gd name="connsiteY6-1220" fmla="*/ 643320 h 3549659"/>
                <a:gd name="connsiteX7-1221" fmla="*/ 8399322 w 8413612"/>
                <a:gd name="connsiteY7-1222" fmla="*/ 777769 h 3549659"/>
                <a:gd name="connsiteX8-1223" fmla="*/ 8399322 w 8413612"/>
                <a:gd name="connsiteY8-1224" fmla="*/ 2749007 h 3549659"/>
                <a:gd name="connsiteX9-1225" fmla="*/ 8278061 w 8413612"/>
                <a:gd name="connsiteY9-1226" fmla="*/ 3043620 h 3549659"/>
                <a:gd name="connsiteX10-1227" fmla="*/ 8087562 w 8413612"/>
                <a:gd name="connsiteY10-1228" fmla="*/ 3455100 h 3549659"/>
                <a:gd name="connsiteX11-1229" fmla="*/ 7811245 w 8413612"/>
                <a:gd name="connsiteY11-1230" fmla="*/ 3535204 h 3549659"/>
                <a:gd name="connsiteX12-1231" fmla="*/ 595836 w 8413612"/>
                <a:gd name="connsiteY12-1232" fmla="*/ 3535204 h 3549659"/>
                <a:gd name="connsiteX13-1233" fmla="*/ 359613 w 8413612"/>
                <a:gd name="connsiteY13-1234" fmla="*/ 3463990 h 3549659"/>
                <a:gd name="connsiteX14-1235" fmla="*/ 118313 w 8413612"/>
                <a:gd name="connsiteY14-1236" fmla="*/ 3000440 h 3549659"/>
                <a:gd name="connsiteX15-1237" fmla="*/ 7759 w 8413612"/>
                <a:gd name="connsiteY15-1238" fmla="*/ 2947127 h 3549659"/>
                <a:gd name="connsiteX16-1239" fmla="*/ 20459 w 8413612"/>
                <a:gd name="connsiteY16-1240" fmla="*/ 728239 h 3549659"/>
                <a:gd name="connsiteX0-1241" fmla="*/ 19263 w 8412416"/>
                <a:gd name="connsiteY0-1242" fmla="*/ 728239 h 3549659"/>
                <a:gd name="connsiteX1-1243" fmla="*/ 136167 w 8412416"/>
                <a:gd name="connsiteY1-1244" fmla="*/ 587440 h 3549659"/>
                <a:gd name="connsiteX2-1245" fmla="*/ 383817 w 8412416"/>
                <a:gd name="connsiteY2-1246" fmla="*/ 212790 h 3549659"/>
                <a:gd name="connsiteX3-1247" fmla="*/ 594640 w 8412416"/>
                <a:gd name="connsiteY3-1248" fmla="*/ 6812 h 3549659"/>
                <a:gd name="connsiteX4-1249" fmla="*/ 7810049 w 8412416"/>
                <a:gd name="connsiteY4-1250" fmla="*/ 6812 h 3549659"/>
                <a:gd name="connsiteX5-1251" fmla="*/ 7987306 w 8412416"/>
                <a:gd name="connsiteY5-1252" fmla="*/ 247080 h 3549659"/>
                <a:gd name="connsiteX6-1253" fmla="*/ 8276866 w 8412416"/>
                <a:gd name="connsiteY6-1254" fmla="*/ 643320 h 3549659"/>
                <a:gd name="connsiteX7-1255" fmla="*/ 8398126 w 8412416"/>
                <a:gd name="connsiteY7-1256" fmla="*/ 777769 h 3549659"/>
                <a:gd name="connsiteX8-1257" fmla="*/ 8398126 w 8412416"/>
                <a:gd name="connsiteY8-1258" fmla="*/ 2749007 h 3549659"/>
                <a:gd name="connsiteX9-1259" fmla="*/ 8276865 w 8412416"/>
                <a:gd name="connsiteY9-1260" fmla="*/ 3043620 h 3549659"/>
                <a:gd name="connsiteX10-1261" fmla="*/ 8086366 w 8412416"/>
                <a:gd name="connsiteY10-1262" fmla="*/ 3455100 h 3549659"/>
                <a:gd name="connsiteX11-1263" fmla="*/ 7810049 w 8412416"/>
                <a:gd name="connsiteY11-1264" fmla="*/ 3535204 h 3549659"/>
                <a:gd name="connsiteX12-1265" fmla="*/ 594640 w 8412416"/>
                <a:gd name="connsiteY12-1266" fmla="*/ 3535204 h 3549659"/>
                <a:gd name="connsiteX13-1267" fmla="*/ 358417 w 8412416"/>
                <a:gd name="connsiteY13-1268" fmla="*/ 3463990 h 3549659"/>
                <a:gd name="connsiteX14-1269" fmla="*/ 142517 w 8412416"/>
                <a:gd name="connsiteY14-1270" fmla="*/ 3076640 h 3549659"/>
                <a:gd name="connsiteX15-1271" fmla="*/ 6563 w 8412416"/>
                <a:gd name="connsiteY15-1272" fmla="*/ 2947127 h 3549659"/>
                <a:gd name="connsiteX16-1273" fmla="*/ 19263 w 8412416"/>
                <a:gd name="connsiteY16-1274" fmla="*/ 728239 h 3549659"/>
                <a:gd name="connsiteX0-1275" fmla="*/ 26201 w 8419354"/>
                <a:gd name="connsiteY0-1276" fmla="*/ 728239 h 3549659"/>
                <a:gd name="connsiteX1-1277" fmla="*/ 143105 w 8419354"/>
                <a:gd name="connsiteY1-1278" fmla="*/ 587440 h 3549659"/>
                <a:gd name="connsiteX2-1279" fmla="*/ 390755 w 8419354"/>
                <a:gd name="connsiteY2-1280" fmla="*/ 212790 h 3549659"/>
                <a:gd name="connsiteX3-1281" fmla="*/ 601578 w 8419354"/>
                <a:gd name="connsiteY3-1282" fmla="*/ 6812 h 3549659"/>
                <a:gd name="connsiteX4-1283" fmla="*/ 7816987 w 8419354"/>
                <a:gd name="connsiteY4-1284" fmla="*/ 6812 h 3549659"/>
                <a:gd name="connsiteX5-1285" fmla="*/ 7994244 w 8419354"/>
                <a:gd name="connsiteY5-1286" fmla="*/ 247080 h 3549659"/>
                <a:gd name="connsiteX6-1287" fmla="*/ 8283804 w 8419354"/>
                <a:gd name="connsiteY6-1288" fmla="*/ 643320 h 3549659"/>
                <a:gd name="connsiteX7-1289" fmla="*/ 8405064 w 8419354"/>
                <a:gd name="connsiteY7-1290" fmla="*/ 777769 h 3549659"/>
                <a:gd name="connsiteX8-1291" fmla="*/ 8405064 w 8419354"/>
                <a:gd name="connsiteY8-1292" fmla="*/ 2749007 h 3549659"/>
                <a:gd name="connsiteX9-1293" fmla="*/ 8283803 w 8419354"/>
                <a:gd name="connsiteY9-1294" fmla="*/ 3043620 h 3549659"/>
                <a:gd name="connsiteX10-1295" fmla="*/ 8093304 w 8419354"/>
                <a:gd name="connsiteY10-1296" fmla="*/ 3455100 h 3549659"/>
                <a:gd name="connsiteX11-1297" fmla="*/ 7816987 w 8419354"/>
                <a:gd name="connsiteY11-1298" fmla="*/ 3535204 h 3549659"/>
                <a:gd name="connsiteX12-1299" fmla="*/ 601578 w 8419354"/>
                <a:gd name="connsiteY12-1300" fmla="*/ 3535204 h 3549659"/>
                <a:gd name="connsiteX13-1301" fmla="*/ 365355 w 8419354"/>
                <a:gd name="connsiteY13-1302" fmla="*/ 3463990 h 3549659"/>
                <a:gd name="connsiteX14-1303" fmla="*/ 149455 w 8419354"/>
                <a:gd name="connsiteY14-1304" fmla="*/ 3076640 h 3549659"/>
                <a:gd name="connsiteX15-1305" fmla="*/ 13501 w 8419354"/>
                <a:gd name="connsiteY15-1306" fmla="*/ 2947127 h 3549659"/>
                <a:gd name="connsiteX16-1307" fmla="*/ 26201 w 8419354"/>
                <a:gd name="connsiteY16-1308" fmla="*/ 728239 h 3549659"/>
                <a:gd name="connsiteX0-1309" fmla="*/ 26201 w 8419354"/>
                <a:gd name="connsiteY0-1310" fmla="*/ 728239 h 3549659"/>
                <a:gd name="connsiteX1-1311" fmla="*/ 143105 w 8419354"/>
                <a:gd name="connsiteY1-1312" fmla="*/ 587440 h 3549659"/>
                <a:gd name="connsiteX2-1313" fmla="*/ 390755 w 8419354"/>
                <a:gd name="connsiteY2-1314" fmla="*/ 212790 h 3549659"/>
                <a:gd name="connsiteX3-1315" fmla="*/ 601578 w 8419354"/>
                <a:gd name="connsiteY3-1316" fmla="*/ 6812 h 3549659"/>
                <a:gd name="connsiteX4-1317" fmla="*/ 7816987 w 8419354"/>
                <a:gd name="connsiteY4-1318" fmla="*/ 6812 h 3549659"/>
                <a:gd name="connsiteX5-1319" fmla="*/ 7994244 w 8419354"/>
                <a:gd name="connsiteY5-1320" fmla="*/ 247080 h 3549659"/>
                <a:gd name="connsiteX6-1321" fmla="*/ 8283804 w 8419354"/>
                <a:gd name="connsiteY6-1322" fmla="*/ 643320 h 3549659"/>
                <a:gd name="connsiteX7-1323" fmla="*/ 8405064 w 8419354"/>
                <a:gd name="connsiteY7-1324" fmla="*/ 777769 h 3549659"/>
                <a:gd name="connsiteX8-1325" fmla="*/ 8405064 w 8419354"/>
                <a:gd name="connsiteY8-1326" fmla="*/ 2749007 h 3549659"/>
                <a:gd name="connsiteX9-1327" fmla="*/ 8283803 w 8419354"/>
                <a:gd name="connsiteY9-1328" fmla="*/ 3043620 h 3549659"/>
                <a:gd name="connsiteX10-1329" fmla="*/ 8093304 w 8419354"/>
                <a:gd name="connsiteY10-1330" fmla="*/ 3455100 h 3549659"/>
                <a:gd name="connsiteX11-1331" fmla="*/ 7816987 w 8419354"/>
                <a:gd name="connsiteY11-1332" fmla="*/ 3535204 h 3549659"/>
                <a:gd name="connsiteX12-1333" fmla="*/ 601578 w 8419354"/>
                <a:gd name="connsiteY12-1334" fmla="*/ 3535204 h 3549659"/>
                <a:gd name="connsiteX13-1335" fmla="*/ 365355 w 8419354"/>
                <a:gd name="connsiteY13-1336" fmla="*/ 3463990 h 3549659"/>
                <a:gd name="connsiteX14-1337" fmla="*/ 149455 w 8419354"/>
                <a:gd name="connsiteY14-1338" fmla="*/ 3076640 h 3549659"/>
                <a:gd name="connsiteX15-1339" fmla="*/ 13501 w 8419354"/>
                <a:gd name="connsiteY15-1340" fmla="*/ 2947127 h 3549659"/>
                <a:gd name="connsiteX16-1341" fmla="*/ 26201 w 8419354"/>
                <a:gd name="connsiteY16-1342" fmla="*/ 728239 h 35496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55" y="connsiteY9-56"/>
                </a:cxn>
                <a:cxn ang="0">
                  <a:pos x="connsiteX10-137" y="connsiteY10-138"/>
                </a:cxn>
                <a:cxn ang="0">
                  <a:pos x="connsiteX11-315" y="connsiteY11-316"/>
                </a:cxn>
                <a:cxn ang="0">
                  <a:pos x="connsiteX12-341" y="connsiteY12-342"/>
                </a:cxn>
                <a:cxn ang="0">
                  <a:pos x="connsiteX13-525" y="connsiteY13-526"/>
                </a:cxn>
                <a:cxn ang="0">
                  <a:pos x="connsiteX14-555" y="connsiteY14-556"/>
                </a:cxn>
                <a:cxn ang="0">
                  <a:pos x="connsiteX15-797" y="connsiteY15-798"/>
                </a:cxn>
                <a:cxn ang="0">
                  <a:pos x="connsiteX16-831" y="connsiteY16-832"/>
                </a:cxn>
              </a:cxnLst>
              <a:rect l="l" t="t" r="r" b="b"/>
              <a:pathLst>
                <a:path w="8419354" h="3549659">
                  <a:moveTo>
                    <a:pt x="26201" y="728239"/>
                  </a:moveTo>
                  <a:cubicBezTo>
                    <a:pt x="41452" y="707491"/>
                    <a:pt x="-204" y="571748"/>
                    <a:pt x="143105" y="587440"/>
                  </a:cubicBezTo>
                  <a:cubicBezTo>
                    <a:pt x="76864" y="247532"/>
                    <a:pt x="212743" y="212195"/>
                    <a:pt x="390755" y="212790"/>
                  </a:cubicBezTo>
                  <a:cubicBezTo>
                    <a:pt x="353301" y="86202"/>
                    <a:pt x="357176" y="-29651"/>
                    <a:pt x="601578" y="6812"/>
                  </a:cubicBezTo>
                  <a:lnTo>
                    <a:pt x="7816987" y="6812"/>
                  </a:lnTo>
                  <a:cubicBezTo>
                    <a:pt x="8246458" y="7487"/>
                    <a:pt x="8048631" y="149067"/>
                    <a:pt x="7994244" y="247080"/>
                  </a:cubicBezTo>
                  <a:cubicBezTo>
                    <a:pt x="8080937" y="290935"/>
                    <a:pt x="8395674" y="239277"/>
                    <a:pt x="8283804" y="643320"/>
                  </a:cubicBezTo>
                  <a:cubicBezTo>
                    <a:pt x="8324334" y="725418"/>
                    <a:pt x="8424224" y="621131"/>
                    <a:pt x="8405064" y="777769"/>
                  </a:cubicBezTo>
                  <a:lnTo>
                    <a:pt x="8405064" y="2749007"/>
                  </a:lnTo>
                  <a:cubicBezTo>
                    <a:pt x="8448354" y="2962184"/>
                    <a:pt x="8389103" y="3012298"/>
                    <a:pt x="8283803" y="3043620"/>
                  </a:cubicBezTo>
                  <a:cubicBezTo>
                    <a:pt x="8298518" y="3128282"/>
                    <a:pt x="8406057" y="3477309"/>
                    <a:pt x="8093304" y="3455100"/>
                  </a:cubicBezTo>
                  <a:cubicBezTo>
                    <a:pt x="8009151" y="3501471"/>
                    <a:pt x="8036908" y="3582813"/>
                    <a:pt x="7816987" y="3535204"/>
                  </a:cubicBezTo>
                  <a:lnTo>
                    <a:pt x="601578" y="3535204"/>
                  </a:lnTo>
                  <a:cubicBezTo>
                    <a:pt x="466876" y="3579301"/>
                    <a:pt x="359217" y="3503376"/>
                    <a:pt x="365355" y="3463990"/>
                  </a:cubicBezTo>
                  <a:cubicBezTo>
                    <a:pt x="-43797" y="3451274"/>
                    <a:pt x="124489" y="3098225"/>
                    <a:pt x="149455" y="3076640"/>
                  </a:cubicBezTo>
                  <a:cubicBezTo>
                    <a:pt x="15671" y="3137605"/>
                    <a:pt x="-24165" y="3000919"/>
                    <a:pt x="13501" y="2947127"/>
                  </a:cubicBezTo>
                  <a:cubicBezTo>
                    <a:pt x="13501" y="2163048"/>
                    <a:pt x="26201" y="1512318"/>
                    <a:pt x="26201" y="72823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81CCE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281"/>
            <a:ext cx="9144000" cy="1347219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8" b="100000" l="0" r="99866">
                        <a14:foregroundMark x1="17931" y1="74156" x2="17931" y2="74156"/>
                        <a14:foregroundMark x1="18267" y1="67143" x2="18267" y2="67143"/>
                        <a14:foregroundMark x1="17193" y1="64156" x2="17193" y2="64156"/>
                        <a14:foregroundMark x1="22767" y1="70000" x2="22767" y2="70000"/>
                        <a14:foregroundMark x1="21592" y1="72597" x2="21592" y2="72597"/>
                        <a14:foregroundMark x1="19443" y1="24156" x2="19443" y2="24156"/>
                        <a14:foregroundMark x1="7253" y1="20000" x2="7253" y2="20000"/>
                        <a14:foregroundMark x1="38617" y1="27532" x2="38617" y2="27532"/>
                        <a14:foregroundMark x1="33244" y1="66234" x2="33244" y2="66234"/>
                        <a14:foregroundMark x1="42310" y1="60519" x2="42310" y2="60519"/>
                        <a14:foregroundMark x1="50604" y1="57143" x2="50604" y2="57143"/>
                        <a14:foregroundMark x1="52116" y1="46753" x2="52116" y2="46753"/>
                        <a14:foregroundMark x1="82942" y1="59221" x2="82942" y2="59221"/>
                        <a14:foregroundMark x1="92545" y1="65455" x2="92545" y2="65455"/>
                        <a14:foregroundMark x1="90799" y1="66753" x2="90799" y2="66753"/>
                        <a14:foregroundMark x1="80557" y1="72597" x2="80557" y2="72597"/>
                        <a14:foregroundMark x1="77670" y1="77532" x2="77670" y2="77532"/>
                        <a14:foregroundMark x1="82942" y1="75844" x2="82942" y2="74675"/>
                        <a14:foregroundMark x1="84788" y1="74156" x2="84788" y2="74156"/>
                        <a14:foregroundMark x1="65917" y1="61688" x2="65917" y2="61688"/>
                        <a14:foregroundMark x1="66655" y1="67143" x2="66655" y2="67143"/>
                        <a14:foregroundMark x1="68167" y1="64156" x2="68167" y2="64156"/>
                        <a14:foregroundMark x1="44459" y1="61299" x2="44459" y2="61299"/>
                        <a14:foregroundMark x1="44762" y1="60909" x2="44762" y2="60909"/>
                        <a14:foregroundMark x1="46071" y1="61299" x2="46071" y2="61299"/>
                        <a14:foregroundMark x1="48321" y1="58831" x2="48321" y2="58831"/>
                        <a14:foregroundMark x1="43721" y1="41299" x2="43721" y2="41299"/>
                        <a14:foregroundMark x1="39490" y1="37273" x2="39490" y2="37273"/>
                        <a14:foregroundMark x1="36568" y1="39740" x2="36568" y2="39740"/>
                        <a14:foregroundMark x1="35930" y1="40649" x2="35930" y2="40649"/>
                        <a14:foregroundMark x1="34654" y1="40649" x2="34654" y2="40649"/>
                        <a14:foregroundMark x1="33647" y1="52078" x2="33647" y2="52078"/>
                        <a14:foregroundMark x1="33345" y1="54026" x2="33345" y2="54026"/>
                        <a14:foregroundMark x1="64876" y1="15455" x2="64876" y2="15455"/>
                        <a14:foregroundMark x1="69241" y1="30260" x2="69241" y2="30260"/>
                        <a14:foregroundMark x1="71021" y1="28701" x2="71021" y2="28701"/>
                        <a14:foregroundMark x1="73573" y1="30260" x2="73573" y2="30260"/>
                        <a14:foregroundMark x1="89792" y1="52597" x2="89792" y2="52597"/>
                        <a14:foregroundMark x1="87206" y1="46883" x2="87206" y2="46883"/>
                        <a14:foregroundMark x1="88751" y1="46104" x2="88751" y2="46104"/>
                        <a14:foregroundMark x1="59839" y1="74805" x2="59839" y2="74805"/>
                        <a14:foregroundMark x1="62021" y1="79740" x2="62021" y2="79740"/>
                        <a14:foregroundMark x1="71357" y1="80519" x2="71357" y2="80519"/>
                        <a14:foregroundMark x1="75285" y1="27922" x2="75285" y2="27922"/>
                        <a14:foregroundMark x1="82807" y1="25584" x2="82807" y2="25584"/>
                        <a14:foregroundMark x1="82673" y1="19481" x2="82673" y2="19481"/>
                        <a14:foregroundMark x1="67495" y1="38442" x2="67495" y2="38442"/>
                        <a14:foregroundMark x1="82270" y1="35195" x2="82270" y2="35195"/>
                        <a14:foregroundMark x1="67126" y1="40649" x2="67126" y2="40649"/>
                        <a14:foregroundMark x1="82639" y1="40130" x2="82639" y2="40130"/>
                        <a14:foregroundMark x1="82606" y1="42338" x2="82606" y2="42338"/>
                        <a14:foregroundMark x1="80490" y1="42857" x2="80490" y2="42857"/>
                        <a14:foregroundMark x1="79617" y1="43506" x2="79617" y2="43506"/>
                        <a14:foregroundMark x1="96608" y1="64156" x2="96608" y2="64156"/>
                        <a14:foregroundMark x1="35393" y1="64156" x2="35393" y2="64156"/>
                        <a14:foregroundMark x1="31363" y1="65065" x2="31363" y2="65065"/>
                        <a14:foregroundMark x1="30390" y1="67143" x2="30390" y2="67143"/>
                        <a14:foregroundMark x1="29852" y1="68571" x2="29852" y2="68571"/>
                        <a14:foregroundMark x1="39422" y1="69351" x2="39422" y2="69351"/>
                        <a14:foregroundMark x1="40363" y1="74156" x2="40363" y2="74156"/>
                        <a14:foregroundMark x1="42075" y1="74026" x2="42075" y2="74026"/>
                        <a14:foregroundMark x1="47079" y1="83247" x2="47079" y2="83247"/>
                        <a14:foregroundMark x1="45165" y1="79481" x2="45165" y2="79481"/>
                        <a14:foregroundMark x1="45131" y1="82078" x2="45131" y2="82078"/>
                        <a14:foregroundMark x1="45165" y1="77273" x2="45165" y2="77273"/>
                        <a14:foregroundMark x1="50974" y1="53636" x2="50974" y2="53636"/>
                        <a14:foregroundMark x1="52283" y1="59481" x2="52283" y2="59481"/>
                        <a14:foregroundMark x1="53022" y1="60779" x2="53022" y2="60779"/>
                        <a14:foregroundMark x1="54197" y1="61948" x2="54197" y2="61948"/>
                        <a14:foregroundMark x1="54835" y1="62597" x2="54835" y2="62597"/>
                        <a14:foregroundMark x1="41135" y1="56623" x2="41135" y2="56623"/>
                        <a14:foregroundMark x1="42210" y1="50649" x2="42210" y2="50649"/>
                        <a14:foregroundMark x1="39758" y1="55844" x2="39758" y2="55844"/>
                        <a14:foregroundMark x1="41034" y1="52727" x2="41034" y2="52727"/>
                        <a14:foregroundMark x1="48388" y1="56883" x2="48388" y2="56883"/>
                        <a14:foregroundMark x1="46407" y1="57532" x2="46407" y2="57532"/>
                        <a14:foregroundMark x1="44493" y1="58052" x2="44493" y2="58052"/>
                        <a14:foregroundMark x1="54466" y1="61299" x2="54466" y2="61299"/>
                        <a14:foregroundMark x1="53492" y1="60130" x2="53492" y2="60130"/>
                        <a14:foregroundMark x1="52754" y1="59221" x2="52754" y2="59221"/>
                        <a14:foregroundMark x1="53862" y1="60260" x2="53862" y2="60260"/>
                        <a14:foregroundMark x1="53291" y1="62208" x2="53291" y2="62208"/>
                        <a14:foregroundMark x1="54097" y1="62987" x2="54097" y2="62987"/>
                        <a14:foregroundMark x1="54869" y1="61948" x2="54869" y2="61948"/>
                        <a14:foregroundMark x1="54399" y1="62987" x2="54399" y2="62987"/>
                        <a14:foregroundMark x1="53022" y1="41688" x2="53022" y2="41688"/>
                        <a14:foregroundMark x1="53459" y1="42078" x2="53459" y2="42078"/>
                        <a14:foregroundMark x1="53392" y1="44805" x2="53392" y2="44805"/>
                        <a14:foregroundMark x1="52686" y1="49351" x2="52686" y2="49351"/>
                        <a14:foregroundMark x1="51545" y1="46234" x2="51545" y2="46234"/>
                        <a14:foregroundMark x1="52216" y1="43636" x2="52216" y2="43636"/>
                        <a14:foregroundMark x1="50336" y1="49351" x2="50336" y2="49351"/>
                        <a14:foregroundMark x1="51007" y1="47403" x2="51007" y2="47403"/>
                        <a14:foregroundMark x1="51780" y1="44545" x2="51780" y2="44545"/>
                        <a14:foregroundMark x1="36434" y1="70260" x2="36434" y2="70260"/>
                        <a14:foregroundMark x1="37374" y1="69610" x2="37374" y2="69610"/>
                        <a14:foregroundMark x1="34453" y1="71039" x2="34453" y2="71039"/>
                        <a14:foregroundMark x1="33647" y1="71429" x2="33647" y2="71429"/>
                        <a14:foregroundMark x1="31430" y1="63506" x2="31430" y2="63506"/>
                        <a14:foregroundMark x1="33076" y1="61818" x2="33076" y2="61818"/>
                        <a14:foregroundMark x1="34856" y1="61429" x2="34856" y2="61429"/>
                        <a14:foregroundMark x1="36098" y1="60909" x2="36098" y2="60909"/>
                        <a14:foregroundMark x1="37273" y1="60260" x2="37273" y2="60260"/>
                        <a14:foregroundMark x1="38314" y1="60130" x2="38314" y2="60130"/>
                        <a14:foregroundMark x1="35124" y1="71299" x2="35124" y2="71299"/>
                        <a14:foregroundMark x1="31430" y1="71818" x2="31430" y2="71818"/>
                        <a14:foregroundMark x1="32606" y1="71948" x2="32606" y2="71948"/>
                        <a14:foregroundMark x1="31934" y1="72208" x2="31934" y2="72208"/>
                        <a14:foregroundMark x1="46608" y1="80000" x2="46608" y2="80000"/>
                        <a14:foregroundMark x1="48254" y1="84286" x2="48254" y2="84286"/>
                        <a14:foregroundMark x1="44762" y1="75065" x2="44762" y2="75065"/>
                        <a14:foregroundMark x1="46105" y1="78312" x2="46105" y2="78312"/>
                        <a14:foregroundMark x1="47482" y1="81688" x2="47482" y2="81688"/>
                        <a14:foregroundMark x1="47750" y1="83247" x2="47750" y2="83247"/>
                        <a14:foregroundMark x1="43083" y1="69610" x2="43083" y2="69610"/>
                        <a14:foregroundMark x1="43284" y1="67662" x2="43284" y2="67662"/>
                        <a14:foregroundMark x1="45668" y1="66883" x2="45668" y2="66883"/>
                        <a14:foregroundMark x1="49093" y1="62208" x2="49093" y2="62208"/>
                        <a14:foregroundMark x1="51545" y1="60779" x2="51545" y2="60779"/>
                        <a14:foregroundMark x1="50672" y1="60000" x2="50672" y2="60000"/>
                        <a14:foregroundMark x1="25588" y1="60519" x2="25588" y2="60519"/>
                        <a14:foregroundMark x1="23069" y1="60260" x2="23069" y2="60260"/>
                        <a14:foregroundMark x1="22364" y1="57273" x2="22364" y2="57273"/>
                        <a14:foregroundMark x1="19073" y1="52727" x2="19073" y2="52727"/>
                        <a14:foregroundMark x1="17965" y1="49740" x2="17965" y2="49740"/>
                        <a14:foregroundMark x1="15984" y1="47662" x2="15984" y2="47662"/>
                        <a14:foregroundMark x1="14741" y1="44545" x2="14741" y2="44545"/>
                        <a14:foregroundMark x1="15010" y1="46234" x2="15010" y2="46234"/>
                        <a14:foregroundMark x1="13969" y1="48961" x2="13969" y2="48961"/>
                        <a14:foregroundMark x1="12223" y1="50390" x2="12223" y2="50390"/>
                        <a14:foregroundMark x1="26528" y1="61429" x2="26528" y2="61429"/>
                        <a14:foregroundMark x1="26797" y1="62078" x2="26797" y2="62078"/>
                        <a14:foregroundMark x1="20416" y1="29870" x2="20416" y2="29870"/>
                        <a14:foregroundMark x1="22398" y1="27013" x2="22398" y2="27013"/>
                        <a14:foregroundMark x1="23136" y1="27662" x2="23136" y2="27662"/>
                        <a14:foregroundMark x1="22633" y1="16364" x2="22633" y2="16364"/>
                        <a14:foregroundMark x1="15212" y1="12338" x2="15212" y2="12338"/>
                        <a14:foregroundMark x1="10007" y1="11688" x2="10007" y2="11688"/>
                        <a14:foregroundMark x1="5876" y1="12597" x2="5876" y2="12597"/>
                        <a14:foregroundMark x1="17831" y1="43506" x2="17831" y2="43506"/>
                        <a14:foregroundMark x1="17629" y1="44805" x2="17629" y2="44805"/>
                        <a14:foregroundMark x1="17327" y1="34805" x2="17327" y2="34805"/>
                        <a14:foregroundMark x1="11115" y1="34805" x2="11115" y2="34805"/>
                        <a14:foregroundMark x1="12861" y1="35065" x2="12861" y2="35065"/>
                        <a14:foregroundMark x1="15077" y1="35195" x2="15077" y2="35195"/>
                        <a14:foregroundMark x1="16253" y1="34805" x2="16253" y2="34805"/>
                        <a14:foregroundMark x1="5574" y1="34675" x2="5574" y2="34675"/>
                        <a14:foregroundMark x1="5272" y1="29740" x2="5272" y2="29740"/>
                        <a14:foregroundMark x1="5171" y1="17403" x2="5171" y2="17403"/>
                        <a14:foregroundMark x1="9033" y1="9351" x2="9033" y2="9351"/>
                        <a14:foregroundMark x1="11115" y1="8961" x2="11115" y2="8961"/>
                        <a14:foregroundMark x1="16353" y1="8831" x2="16353" y2="8831"/>
                        <a14:foregroundMark x1="21122" y1="8961" x2="21122" y2="8961"/>
                        <a14:foregroundMark x1="25588" y1="34675" x2="7589" y2="34675"/>
                        <a14:foregroundMark x1="20181" y1="35195" x2="17730" y2="44675"/>
                        <a14:foregroundMark x1="18032" y1="35325" x2="17495" y2="44026"/>
                        <a14:foregroundMark x1="14238" y1="9091" x2="14238" y2="9091"/>
                        <a14:foregroundMark x1="3324" y1="84416" x2="3324" y2="84416"/>
                        <a14:foregroundMark x1="2485" y1="84805" x2="2485" y2="84805"/>
                        <a14:foregroundMark x1="1746" y1="84805" x2="1746" y2="84805"/>
                        <a14:foregroundMark x1="2015" y1="84675" x2="2015" y2="84675"/>
                        <a14:foregroundMark x1="4197" y1="83506" x2="4197" y2="83506"/>
                        <a14:foregroundMark x1="3962" y1="79481" x2="3962" y2="79481"/>
                        <a14:foregroundMark x1="4130" y1="75195" x2="4130" y2="75195"/>
                        <a14:foregroundMark x1="4332" y1="71948" x2="4332" y2="71948"/>
                        <a14:foregroundMark x1="4433" y1="67792" x2="4433" y2="67792"/>
                        <a14:foregroundMark x1="5507" y1="66234" x2="5507" y2="66234"/>
                        <a14:foregroundMark x1="6682" y1="62987" x2="6682" y2="62987"/>
                        <a14:foregroundMark x1="8026" y1="63117" x2="8026" y2="63117"/>
                        <a14:foregroundMark x1="8865" y1="63766" x2="8865" y2="63766"/>
                        <a14:foregroundMark x1="9738" y1="61688" x2="9738" y2="61688"/>
                        <a14:foregroundMark x1="17025" y1="49481" x2="17025" y2="49481"/>
                        <a14:foregroundMark x1="27770" y1="86104" x2="27770" y2="86104"/>
                        <a14:foregroundMark x1="28946" y1="86104" x2="28946" y2="86104"/>
                        <a14:foregroundMark x1="27737" y1="84026" x2="27737" y2="84026"/>
                        <a14:foregroundMark x1="26226" y1="83117" x2="26226" y2="83117"/>
                        <a14:foregroundMark x1="25118" y1="82208" x2="25118" y2="82208"/>
                        <a14:foregroundMark x1="23808" y1="82338" x2="23808" y2="82338"/>
                        <a14:foregroundMark x1="22901" y1="82338" x2="22901" y2="82338"/>
                        <a14:foregroundMark x1="26897" y1="83506" x2="26897" y2="83506"/>
                        <a14:foregroundMark x1="28543" y1="84156" x2="28543" y2="84156"/>
                        <a14:foregroundMark x1="28005" y1="83506" x2="28005" y2="83506"/>
                        <a14:foregroundMark x1="27300" y1="83766" x2="27300" y2="83766"/>
                        <a14:foregroundMark x1="12693" y1="89870" x2="12693" y2="89870"/>
                        <a14:foregroundMark x1="22599" y1="92338" x2="22599" y2="92338"/>
                        <a14:foregroundMark x1="24412" y1="92338" x2="24412" y2="92338"/>
                        <a14:foregroundMark x1="25050" y1="92208" x2="25050" y2="92208"/>
                        <a14:foregroundMark x1="8227" y1="90779" x2="8227" y2="90779"/>
                        <a14:foregroundMark x1="3593" y1="88571" x2="3593" y2="88571"/>
                        <a14:foregroundMark x1="3425" y1="92857" x2="3425" y2="92857"/>
                        <a14:foregroundMark x1="1511" y1="86494" x2="1511" y2="86494"/>
                        <a14:foregroundMark x1="2955" y1="92468" x2="2955" y2="92468"/>
                        <a14:foregroundMark x1="1981" y1="87532" x2="1981" y2="87532"/>
                        <a14:foregroundMark x1="23237" y1="88701" x2="27065" y2="87532"/>
                        <a14:foregroundMark x1="22733" y1="90260" x2="24815" y2="91039"/>
                        <a14:foregroundMark x1="13801" y1="93247" x2="13801" y2="93247"/>
                        <a14:foregroundMark x1="14641" y1="94026" x2="14641" y2="94026"/>
                        <a14:foregroundMark x1="16118" y1="93896" x2="16118" y2="93896"/>
                        <a14:foregroundMark x1="88516" y1="60260" x2="88516" y2="60260"/>
                        <a14:foregroundMark x1="91068" y1="61299" x2="91068" y2="61299"/>
                        <a14:foregroundMark x1="97750" y1="72987" x2="97750" y2="72987"/>
                        <a14:foregroundMark x1="96575" y1="79481" x2="96575" y2="79481"/>
                        <a14:foregroundMark x1="89288" y1="80779" x2="89288" y2="80779"/>
                        <a14:foregroundMark x1="85594" y1="86234" x2="85594" y2="86234"/>
                        <a14:foregroundMark x1="82673" y1="82727" x2="82673" y2="82727"/>
                        <a14:foregroundMark x1="78106" y1="85065" x2="78106" y2="85065"/>
                        <a14:foregroundMark x1="76797" y1="72987" x2="76797" y2="72987"/>
                        <a14:foregroundMark x1="77703" y1="58831" x2="77703" y2="58831"/>
                        <a14:foregroundMark x1="76763" y1="67532" x2="76763" y2="67532"/>
                        <a14:foregroundMark x1="78610" y1="51558" x2="78610" y2="51558"/>
                        <a14:foregroundMark x1="91404" y1="52597" x2="91404" y2="52597"/>
                        <a14:foregroundMark x1="98254" y1="63247" x2="98254" y2="63247"/>
                        <a14:foregroundMark x1="98254" y1="58831" x2="98254" y2="58831"/>
                        <a14:foregroundMark x1="63499" y1="53247" x2="63499" y2="53247"/>
                        <a14:foregroundMark x1="59637" y1="46753" x2="59637" y2="46753"/>
                        <a14:foregroundMark x1="58093" y1="59351" x2="58093" y2="59351"/>
                        <a14:foregroundMark x1="57623" y1="72338" x2="57623" y2="72338"/>
                        <a14:foregroundMark x1="58026" y1="65974" x2="58026" y2="65974"/>
                        <a14:foregroundMark x1="72666" y1="74026" x2="72666" y2="74026"/>
                        <a14:foregroundMark x1="72230" y1="62338" x2="72230" y2="62338"/>
                        <a14:foregroundMark x1="70752" y1="56494" x2="70752" y2="56494"/>
                        <a14:foregroundMark x1="69342" y1="50130" x2="69342" y2="50130"/>
                        <a14:foregroundMark x1="68301" y1="45974" x2="68301" y2="45974"/>
                        <a14:foregroundMark x1="67126" y1="44416" x2="67126" y2="44416"/>
                        <a14:foregroundMark x1="64103" y1="44545" x2="64103" y2="44545"/>
                        <a14:foregroundMark x1="61249" y1="45065" x2="61249" y2="45065"/>
                        <a14:foregroundMark x1="61686" y1="44416" x2="61686" y2="44416"/>
                        <a14:foregroundMark x1="60544" y1="43766" x2="60544" y2="43766"/>
                        <a14:foregroundMark x1="65782" y1="44675" x2="65782" y2="44675"/>
                        <a14:foregroundMark x1="66958" y1="84156" x2="66958" y2="84156"/>
                        <a14:foregroundMark x1="5809" y1="8831" x2="25588" y2="8312"/>
                        <a14:foregroundMark x1="26394" y1="32857" x2="26394" y2="11169"/>
                        <a14:foregroundMark x1="26192" y1="10909" x2="25655" y2="8182"/>
                        <a14:foregroundMark x1="5809" y1="9091" x2="5272" y2="11039"/>
                        <a14:foregroundMark x1="5238" y1="12208" x2="5306" y2="31429"/>
                        <a14:foregroundMark x1="7958" y1="35065" x2="5809" y2="34675"/>
                        <a14:foregroundMark x1="5306" y1="31688" x2="5541" y2="34286"/>
                        <a14:foregroundMark x1="26595" y1="64286" x2="23371" y2="77403"/>
                        <a14:foregroundMark x1="23539" y1="76883" x2="21357" y2="82857"/>
                        <a14:foregroundMark x1="98355" y1="58182" x2="89960" y2="44805"/>
                        <a14:foregroundMark x1="89926" y1="45584" x2="87408" y2="45584"/>
                        <a14:foregroundMark x1="87777" y1="45974" x2="87676" y2="40519"/>
                        <a14:foregroundMark x1="87408" y1="40390" x2="84688" y2="42597"/>
                        <a14:foregroundMark x1="84822" y1="42338" x2="84251" y2="41169"/>
                        <a14:foregroundMark x1="84184" y1="41948" x2="78005" y2="43896"/>
                        <a14:foregroundMark x1="77837" y1="45065" x2="76797" y2="54545"/>
                        <a14:foregroundMark x1="76763" y1="54935" x2="76293" y2="57143"/>
                        <a14:foregroundMark x1="76226" y1="57403" x2="76192" y2="62727"/>
                        <a14:foregroundMark x1="76226" y1="62987" x2="76595" y2="64156"/>
                        <a14:foregroundMark x1="76360" y1="64805" x2="76125" y2="70260"/>
                        <a14:foregroundMark x1="76125" y1="71558" x2="76259" y2="77143"/>
                        <a14:foregroundMark x1="76326" y1="78961" x2="75957" y2="79351"/>
                        <a14:foregroundMark x1="75957" y1="79481" x2="76158" y2="85455"/>
                        <a14:foregroundMark x1="76226" y1="87013" x2="79684" y2="87143"/>
                        <a14:foregroundMark x1="84621" y1="89351" x2="85158" y2="93247"/>
                        <a14:foregroundMark x1="85494" y1="94675" x2="86266" y2="94286"/>
                        <a14:foregroundMark x1="87273" y1="86883" x2="86971" y2="91818"/>
                        <a14:foregroundMark x1="86333" y1="94286" x2="86938" y2="91818"/>
                        <a14:foregroundMark x1="84822" y1="88571" x2="79147" y2="88571"/>
                        <a14:foregroundMark x1="84318" y1="32208" x2="64439" y2="31948"/>
                        <a14:foregroundMark x1="64607" y1="6104" x2="84453" y2="5844"/>
                        <a14:foregroundMark x1="84553" y1="7013" x2="85057" y2="8831"/>
                        <a14:foregroundMark x1="85024" y1="9091" x2="84990" y2="30130"/>
                        <a14:foregroundMark x1="84956" y1="30779" x2="84117" y2="32078"/>
                        <a14:foregroundMark x1="64473" y1="32208" x2="63936" y2="28571"/>
                        <a14:foregroundMark x1="64003" y1="28831" x2="64003" y2="8571"/>
                        <a14:foregroundMark x1="64506" y1="6104" x2="63936" y2="7662"/>
                        <a14:foregroundMark x1="67696" y1="44805" x2="60779" y2="44416"/>
                        <a14:foregroundMark x1="60007" y1="44675" x2="59335" y2="47013"/>
                        <a14:foregroundMark x1="59234" y1="47662" x2="58529" y2="53896"/>
                        <a14:foregroundMark x1="61249" y1="44286" x2="60578" y2="43377"/>
                        <a14:foregroundMark x1="57925" y1="54156" x2="57925" y2="55974"/>
                        <a14:foregroundMark x1="58059" y1="57403" x2="57757" y2="60779"/>
                        <a14:foregroundMark x1="57757" y1="62597" x2="57589" y2="64675"/>
                        <a14:foregroundMark x1="57623" y1="65325" x2="57488" y2="71039"/>
                        <a14:foregroundMark x1="57555" y1="72208" x2="57623" y2="74286"/>
                        <a14:foregroundMark x1="57589" y1="75065" x2="57656" y2="80779"/>
                        <a14:foregroundMark x1="57690" y1="81948" x2="58059" y2="84156"/>
                        <a14:foregroundMark x1="58059" y1="84286" x2="58999" y2="84156"/>
                        <a14:foregroundMark x1="59604" y1="85455" x2="59772" y2="89351"/>
                        <a14:foregroundMark x1="59805" y1="90390" x2="60175" y2="91688"/>
                        <a14:foregroundMark x1="60208" y1="91558" x2="61283" y2="91429"/>
                        <a14:foregroundMark x1="61383" y1="91039" x2="61719" y2="89351"/>
                        <a14:foregroundMark x1="61719" y1="89091" x2="61786" y2="84026"/>
                        <a14:foregroundMark x1="61652" y1="84286" x2="70954" y2="84156"/>
                        <a14:foregroundMark x1="70181" y1="84805" x2="70282" y2="87273"/>
                        <a14:foregroundMark x1="70282" y1="87922" x2="70752" y2="89870"/>
                        <a14:foregroundMark x1="72834" y1="83506" x2="72465" y2="88442"/>
                        <a14:foregroundMark x1="72364" y1="89351" x2="71592" y2="90390"/>
                        <a14:foregroundMark x1="71525" y1="90519" x2="70551" y2="90000"/>
                        <a14:foregroundMark x1="72868" y1="83896" x2="73136" y2="77273"/>
                        <a14:foregroundMark x1="73170" y1="78052" x2="72935" y2="68182"/>
                        <a14:foregroundMark x1="72935" y1="68701" x2="72532" y2="62468"/>
                        <a14:foregroundMark x1="72532" y1="62727" x2="71592" y2="59221"/>
                        <a14:foregroundMark x1="71357" y1="57143" x2="71357" y2="53766"/>
                        <a14:foregroundMark x1="71122" y1="53636" x2="70349" y2="53636"/>
                        <a14:foregroundMark x1="70248" y1="55195" x2="68805" y2="46753"/>
                        <a14:foregroundMark x1="29617" y1="45455" x2="47683" y2="45195"/>
                        <a14:foregroundMark x1="48422" y1="43247" x2="48455" y2="16883"/>
                        <a14:foregroundMark x1="47918" y1="14805" x2="29449" y2="14805"/>
                        <a14:foregroundMark x1="28845" y1="18052" x2="28878" y2="42078"/>
                        <a14:foregroundMark x1="29013" y1="15974" x2="29013" y2="15974"/>
                        <a14:foregroundMark x1="29181" y1="14805" x2="29181" y2="14805"/>
                        <a14:foregroundMark x1="28744" y1="17273" x2="28744" y2="17273"/>
                        <a14:foregroundMark x1="47952" y1="14805" x2="48455" y2="16104"/>
                        <a14:foregroundMark x1="48321" y1="44286" x2="47918" y2="45195"/>
                        <a14:foregroundMark x1="38852" y1="59870" x2="32639" y2="62078"/>
                        <a14:foregroundMark x1="32371" y1="62338" x2="30692" y2="64675"/>
                        <a14:foregroundMark x1="30457" y1="64935" x2="29752" y2="68182"/>
                        <a14:foregroundMark x1="30054" y1="69740" x2="31934" y2="71039"/>
                        <a14:foregroundMark x1="27233" y1="87662" x2="28845" y2="86883"/>
                        <a14:foregroundMark x1="28845" y1="84805" x2="25856" y2="82338"/>
                        <a14:foregroundMark x1="26024" y1="83377" x2="23573" y2="82078"/>
                        <a14:foregroundMark x1="26326" y1="32727" x2="25621" y2="34675"/>
                        <a14:foregroundMark x1="39288" y1="69221" x2="32035" y2="71688"/>
                        <a14:foregroundMark x1="39053" y1="68831" x2="40329" y2="71688"/>
                        <a14:foregroundMark x1="40128" y1="72208" x2="39590" y2="73247"/>
                        <a14:foregroundMark x1="39557" y1="74545" x2="39926" y2="75584"/>
                        <a14:foregroundMark x1="40128" y1="76234" x2="41068" y2="74675"/>
                        <a14:foregroundMark x1="46844" y1="86234" x2="40799" y2="72468"/>
                        <a14:foregroundMark x1="43351" y1="71688" x2="48455" y2="84805"/>
                        <a14:foregroundMark x1="48590" y1="85844" x2="47011" y2="85974"/>
                        <a14:foregroundMark x1="50571" y1="60000" x2="45366" y2="66494"/>
                        <a14:foregroundMark x1="76662" y1="63247" x2="77938" y2="73117"/>
                        <a14:foregroundMark x1="52552" y1="42208" x2="48254" y2="56623"/>
                        <a14:foregroundMark x1="48187" y1="57013" x2="40766" y2="59221"/>
                        <a14:foregroundMark x1="41706" y1="59221" x2="42411" y2="50260"/>
                        <a14:foregroundMark x1="42310" y1="50130" x2="41471" y2="50260"/>
                        <a14:foregroundMark x1="41605" y1="50779" x2="38449" y2="60649"/>
                        <a14:foregroundMark x1="23338" y1="82338" x2="19745" y2="83377"/>
                        <a14:foregroundMark x1="22028" y1="56104" x2="19543" y2="52468"/>
                        <a14:foregroundMark x1="18972" y1="51039" x2="17361" y2="49351"/>
                        <a14:foregroundMark x1="17260" y1="49740" x2="15917" y2="49221"/>
                        <a14:foregroundMark x1="16253" y1="48961" x2="15447" y2="45844"/>
                        <a14:foregroundMark x1="15178" y1="45974" x2="14809" y2="43636"/>
                        <a14:foregroundMark x1="14809" y1="43766" x2="14607" y2="47013"/>
                        <a14:foregroundMark x1="14506" y1="47403" x2="14036" y2="48571"/>
                        <a14:foregroundMark x1="13700" y1="50390" x2="12223" y2="50260"/>
                        <a14:foregroundMark x1="12156" y1="50649" x2="10981" y2="53247"/>
                        <a14:foregroundMark x1="11048" y1="54156" x2="10880" y2="56494"/>
                        <a14:foregroundMark x1="10813" y1="56364" x2="10410" y2="55714"/>
                        <a14:foregroundMark x1="10376" y1="56623" x2="10309" y2="59481"/>
                        <a14:foregroundMark x1="10175" y1="58961" x2="9772" y2="59870"/>
                        <a14:foregroundMark x1="9738" y1="59870" x2="9704" y2="62727"/>
                        <a14:foregroundMark x1="9772" y1="62338" x2="8630" y2="64026"/>
                        <a14:foregroundMark x1="8261" y1="63506" x2="6682" y2="62727"/>
                        <a14:foregroundMark x1="6615" y1="62987" x2="5339" y2="66623"/>
                        <a14:foregroundMark x1="4869" y1="68182" x2="4668" y2="67013"/>
                        <a14:foregroundMark x1="5440" y1="67662" x2="4701" y2="68052"/>
                        <a14:foregroundMark x1="7488" y1="93117" x2="3123" y2="92987"/>
                        <a14:foregroundMark x1="8093" y1="92727" x2="13801" y2="91688"/>
                        <a14:foregroundMark x1="24748" y1="93117" x2="25218" y2="92597"/>
                        <a14:foregroundMark x1="24882" y1="91429" x2="25185" y2="91948"/>
                        <a14:foregroundMark x1="84150" y1="76234" x2="87508" y2="73247"/>
                        <a14:foregroundMark x1="45366" y1="67273" x2="42545" y2="67013"/>
                        <a14:foregroundMark x1="33882" y1="45714" x2="33277" y2="53377"/>
                        <a14:foregroundMark x1="37173" y1="45455" x2="33445" y2="54026"/>
                        <a14:foregroundMark x1="67696" y1="31948" x2="67159" y2="39221"/>
                        <a14:foregroundMark x1="81430" y1="32727" x2="82572" y2="40130"/>
                        <a14:foregroundMark x1="82639" y1="29351" x2="82740" y2="40909"/>
                        <a14:foregroundMark x1="82639" y1="30260" x2="82908" y2="43506"/>
                        <a14:foregroundMark x1="71525" y1="30519" x2="67293" y2="40260"/>
                        <a14:backgroundMark x1="73103" y1="38571" x2="73103" y2="38571"/>
                        <a14:backgroundMark x1="1713" y1="16623" x2="1713" y2="16623"/>
                        <a14:backgroundMark x1="24715" y1="47013" x2="24715" y2="47013"/>
                        <a14:backgroundMark x1="17764" y1="95195" x2="17764" y2="95195"/>
                        <a14:backgroundMark x1="23506" y1="96364" x2="23506" y2="96364"/>
                        <a14:backgroundMark x1="20752" y1="98442" x2="20752" y2="98442"/>
                        <a14:backgroundMark x1="13801" y1="98182" x2="13801" y2="98182"/>
                        <a14:backgroundMark x1="9537" y1="97792" x2="9537" y2="97792"/>
                        <a14:backgroundMark x1="1175" y1="93377" x2="1175" y2="93377"/>
                        <a14:backgroundMark x1="4600" y1="95455" x2="4600" y2="95455"/>
                        <a14:backgroundMark x1="1377" y1="92078" x2="1377" y2="92078"/>
                        <a14:backgroundMark x1="2787" y1="88961" x2="2787" y2="88961"/>
                        <a14:backgroundMark x1="3156" y1="90649" x2="3156" y2="90649"/>
                        <a14:backgroundMark x1="24211" y1="89610" x2="24211" y2="89610"/>
                        <a14:backgroundMark x1="23203" y1="90260" x2="23203" y2="90260"/>
                        <a14:backgroundMark x1="11652" y1="96623" x2="11652" y2="96623"/>
                        <a14:backgroundMark x1="13398" y1="97013" x2="13398" y2="97013"/>
                        <a14:backgroundMark x1="15648" y1="97792" x2="15648" y2="97792"/>
                        <a14:backgroundMark x1="13365" y1="93117" x2="13365" y2="93117"/>
                        <a14:backgroundMark x1="2183" y1="88442" x2="2183" y2="88442"/>
                        <a14:backgroundMark x1="1612" y1="87792" x2="1612" y2="87792"/>
                        <a14:backgroundMark x1="73842" y1="46104" x2="73842" y2="46104"/>
                        <a14:backgroundMark x1="79382" y1="40130" x2="79382" y2="40130"/>
                        <a14:backgroundMark x1="65044" y1="88701" x2="65044" y2="88701"/>
                        <a14:backgroundMark x1="68066" y1="92597" x2="68066" y2="92597"/>
                        <a14:backgroundMark x1="74144" y1="84156" x2="74144" y2="84156"/>
                        <a14:backgroundMark x1="73741" y1="62338" x2="73741" y2="62338"/>
                        <a14:backgroundMark x1="66958" y1="92208" x2="66958" y2="92208"/>
                        <a14:backgroundMark x1="73707" y1="50519" x2="73707" y2="50519"/>
                        <a14:backgroundMark x1="30255" y1="54675" x2="30255" y2="54675"/>
                        <a14:backgroundMark x1="28677" y1="61818" x2="28677" y2="61818"/>
                        <a14:backgroundMark x1="37374" y1="83247" x2="37374" y2="83247"/>
                        <a14:backgroundMark x1="34016" y1="81299" x2="33882" y2="81299"/>
                        <a14:backgroundMark x1="50302" y1="81688" x2="50302" y2="81688"/>
                        <a14:backgroundMark x1="43922" y1="48831" x2="43922" y2="48831"/>
                        <a14:backgroundMark x1="38717" y1="48052" x2="38717" y2="48052"/>
                        <a14:backgroundMark x1="24043" y1="75714" x2="22599" y2="80260"/>
                        <a14:backgroundMark x1="22465" y1="81169" x2="21995" y2="82078"/>
                        <a14:backgroundMark x1="8059" y1="94156" x2="8059" y2="94156"/>
                        <a14:backgroundMark x1="29281" y1="87273" x2="22801" y2="89221"/>
                        <a14:backgroundMark x1="46608" y1="67273" x2="44023" y2="68571"/>
                        <a14:backgroundMark x1="36870" y1="50909" x2="36870" y2="50909"/>
                        <a14:backgroundMark x1="32841" y1="47662" x2="32841" y2="47662"/>
                        <a14:backgroundMark x1="33412" y1="47922" x2="33412" y2="47922"/>
                        <a14:backgroundMark x1="33479" y1="46623" x2="33479" y2="46623"/>
                        <a14:backgroundMark x1="66790" y1="33377" x2="66790" y2="33377"/>
                        <a14:backgroundMark x1="67193" y1="33247" x2="67193" y2="33247"/>
                        <a14:backgroundMark x1="81733" y1="38571" x2="81733" y2="3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3132972"/>
            <a:ext cx="7344816" cy="18990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6" y="3796280"/>
            <a:ext cx="1463509" cy="134721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77" y="2670334"/>
            <a:ext cx="1800200" cy="1799555"/>
          </a:xfrm>
          <a:prstGeom prst="rect">
            <a:avLst/>
          </a:prstGeom>
        </p:spPr>
      </p:pic>
      <p:sp>
        <p:nvSpPr>
          <p:cNvPr id="14" name="燕尾形 13"/>
          <p:cNvSpPr/>
          <p:nvPr/>
        </p:nvSpPr>
        <p:spPr>
          <a:xfrm>
            <a:off x="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聚焦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2411730" y="411480"/>
            <a:ext cx="2573655" cy="391160"/>
          </a:xfrm>
          <a:prstGeom prst="chevron">
            <a:avLst/>
          </a:prstGeom>
          <a:noFill/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探索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860290" y="411480"/>
            <a:ext cx="2573655" cy="391160"/>
          </a:xfrm>
          <a:prstGeom prst="chevron">
            <a:avLst/>
          </a:prstGeom>
          <a:solidFill>
            <a:srgbClr val="FFC000"/>
          </a:solidFill>
          <a:ln w="38100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研讨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31" y="1779664"/>
            <a:ext cx="734569" cy="7345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31" y="1771280"/>
            <a:ext cx="734569" cy="7345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31" y="1771280"/>
            <a:ext cx="734569" cy="7345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31" y="1771280"/>
            <a:ext cx="734569" cy="734569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 flipH="1">
            <a:off x="827584" y="459952"/>
            <a:ext cx="954088" cy="446088"/>
            <a:chOff x="7756529" y="661988"/>
            <a:chExt cx="954088" cy="446088"/>
          </a:xfrm>
        </p:grpSpPr>
        <p:sp>
          <p:nvSpPr>
            <p:cNvPr id="18" name="Freeform 5"/>
            <p:cNvSpPr/>
            <p:nvPr/>
          </p:nvSpPr>
          <p:spPr bwMode="auto">
            <a:xfrm>
              <a:off x="8385179" y="942976"/>
              <a:ext cx="325438" cy="165100"/>
            </a:xfrm>
            <a:custGeom>
              <a:avLst/>
              <a:gdLst>
                <a:gd name="T0" fmla="*/ 13 w 76"/>
                <a:gd name="T1" fmla="*/ 39 h 39"/>
                <a:gd name="T2" fmla="*/ 0 w 76"/>
                <a:gd name="T3" fmla="*/ 28 h 39"/>
                <a:gd name="T4" fmla="*/ 13 w 76"/>
                <a:gd name="T5" fmla="*/ 18 h 39"/>
                <a:gd name="T6" fmla="*/ 14 w 76"/>
                <a:gd name="T7" fmla="*/ 18 h 39"/>
                <a:gd name="T8" fmla="*/ 14 w 76"/>
                <a:gd name="T9" fmla="*/ 15 h 39"/>
                <a:gd name="T10" fmla="*/ 21 w 76"/>
                <a:gd name="T11" fmla="*/ 9 h 39"/>
                <a:gd name="T12" fmla="*/ 27 w 76"/>
                <a:gd name="T13" fmla="*/ 10 h 39"/>
                <a:gd name="T14" fmla="*/ 41 w 76"/>
                <a:gd name="T15" fmla="*/ 0 h 39"/>
                <a:gd name="T16" fmla="*/ 55 w 76"/>
                <a:gd name="T17" fmla="*/ 9 h 39"/>
                <a:gd name="T18" fmla="*/ 59 w 76"/>
                <a:gd name="T19" fmla="*/ 8 h 39"/>
                <a:gd name="T20" fmla="*/ 68 w 76"/>
                <a:gd name="T21" fmla="*/ 15 h 39"/>
                <a:gd name="T22" fmla="*/ 67 w 76"/>
                <a:gd name="T23" fmla="*/ 18 h 39"/>
                <a:gd name="T24" fmla="*/ 76 w 76"/>
                <a:gd name="T25" fmla="*/ 28 h 39"/>
                <a:gd name="T26" fmla="*/ 63 w 76"/>
                <a:gd name="T27" fmla="*/ 39 h 39"/>
                <a:gd name="T28" fmla="*/ 13 w 76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9">
                  <a:moveTo>
                    <a:pt x="13" y="39"/>
                  </a:moveTo>
                  <a:cubicBezTo>
                    <a:pt x="6" y="39"/>
                    <a:pt x="0" y="34"/>
                    <a:pt x="0" y="28"/>
                  </a:cubicBezTo>
                  <a:cubicBezTo>
                    <a:pt x="0" y="22"/>
                    <a:pt x="6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7"/>
                    <a:pt x="14" y="16"/>
                    <a:pt x="14" y="15"/>
                  </a:cubicBezTo>
                  <a:cubicBezTo>
                    <a:pt x="14" y="12"/>
                    <a:pt x="17" y="9"/>
                    <a:pt x="21" y="9"/>
                  </a:cubicBezTo>
                  <a:cubicBezTo>
                    <a:pt x="23" y="9"/>
                    <a:pt x="25" y="9"/>
                    <a:pt x="27" y="10"/>
                  </a:cubicBezTo>
                  <a:cubicBezTo>
                    <a:pt x="28" y="4"/>
                    <a:pt x="34" y="0"/>
                    <a:pt x="41" y="0"/>
                  </a:cubicBezTo>
                  <a:cubicBezTo>
                    <a:pt x="48" y="0"/>
                    <a:pt x="53" y="4"/>
                    <a:pt x="55" y="9"/>
                  </a:cubicBezTo>
                  <a:cubicBezTo>
                    <a:pt x="56" y="8"/>
                    <a:pt x="58" y="8"/>
                    <a:pt x="59" y="8"/>
                  </a:cubicBezTo>
                  <a:cubicBezTo>
                    <a:pt x="64" y="8"/>
                    <a:pt x="68" y="11"/>
                    <a:pt x="68" y="15"/>
                  </a:cubicBezTo>
                  <a:cubicBezTo>
                    <a:pt x="68" y="16"/>
                    <a:pt x="68" y="17"/>
                    <a:pt x="67" y="18"/>
                  </a:cubicBezTo>
                  <a:cubicBezTo>
                    <a:pt x="72" y="20"/>
                    <a:pt x="76" y="24"/>
                    <a:pt x="76" y="28"/>
                  </a:cubicBezTo>
                  <a:cubicBezTo>
                    <a:pt x="76" y="34"/>
                    <a:pt x="70" y="39"/>
                    <a:pt x="63" y="39"/>
                  </a:cubicBezTo>
                  <a:lnTo>
                    <a:pt x="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7756529" y="661988"/>
              <a:ext cx="500063" cy="255588"/>
            </a:xfrm>
            <a:custGeom>
              <a:avLst/>
              <a:gdLst>
                <a:gd name="T0" fmla="*/ 20 w 117"/>
                <a:gd name="T1" fmla="*/ 60 h 60"/>
                <a:gd name="T2" fmla="*/ 0 w 117"/>
                <a:gd name="T3" fmla="*/ 44 h 60"/>
                <a:gd name="T4" fmla="*/ 20 w 117"/>
                <a:gd name="T5" fmla="*/ 27 h 60"/>
                <a:gd name="T6" fmla="*/ 22 w 117"/>
                <a:gd name="T7" fmla="*/ 27 h 60"/>
                <a:gd name="T8" fmla="*/ 21 w 117"/>
                <a:gd name="T9" fmla="*/ 23 h 60"/>
                <a:gd name="T10" fmla="*/ 33 w 117"/>
                <a:gd name="T11" fmla="*/ 14 h 60"/>
                <a:gd name="T12" fmla="*/ 41 w 117"/>
                <a:gd name="T13" fmla="*/ 16 h 60"/>
                <a:gd name="T14" fmla="*/ 63 w 117"/>
                <a:gd name="T15" fmla="*/ 0 h 60"/>
                <a:gd name="T16" fmla="*/ 85 w 117"/>
                <a:gd name="T17" fmla="*/ 13 h 60"/>
                <a:gd name="T18" fmla="*/ 91 w 117"/>
                <a:gd name="T19" fmla="*/ 12 h 60"/>
                <a:gd name="T20" fmla="*/ 105 w 117"/>
                <a:gd name="T21" fmla="*/ 23 h 60"/>
                <a:gd name="T22" fmla="*/ 103 w 117"/>
                <a:gd name="T23" fmla="*/ 28 h 60"/>
                <a:gd name="T24" fmla="*/ 117 w 117"/>
                <a:gd name="T25" fmla="*/ 44 h 60"/>
                <a:gd name="T26" fmla="*/ 97 w 117"/>
                <a:gd name="T27" fmla="*/ 60 h 60"/>
                <a:gd name="T28" fmla="*/ 20 w 117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0">
                  <a:moveTo>
                    <a:pt x="20" y="60"/>
                  </a:moveTo>
                  <a:cubicBezTo>
                    <a:pt x="9" y="60"/>
                    <a:pt x="0" y="53"/>
                    <a:pt x="0" y="44"/>
                  </a:cubicBezTo>
                  <a:cubicBezTo>
                    <a:pt x="0" y="35"/>
                    <a:pt x="9" y="27"/>
                    <a:pt x="20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18"/>
                    <a:pt x="26" y="14"/>
                    <a:pt x="33" y="14"/>
                  </a:cubicBezTo>
                  <a:cubicBezTo>
                    <a:pt x="36" y="14"/>
                    <a:pt x="38" y="14"/>
                    <a:pt x="41" y="16"/>
                  </a:cubicBezTo>
                  <a:cubicBezTo>
                    <a:pt x="42" y="7"/>
                    <a:pt x="51" y="0"/>
                    <a:pt x="63" y="0"/>
                  </a:cubicBezTo>
                  <a:cubicBezTo>
                    <a:pt x="73" y="0"/>
                    <a:pt x="82" y="6"/>
                    <a:pt x="85" y="13"/>
                  </a:cubicBezTo>
                  <a:cubicBezTo>
                    <a:pt x="87" y="12"/>
                    <a:pt x="89" y="12"/>
                    <a:pt x="91" y="12"/>
                  </a:cubicBezTo>
                  <a:cubicBezTo>
                    <a:pt x="99" y="12"/>
                    <a:pt x="105" y="17"/>
                    <a:pt x="105" y="23"/>
                  </a:cubicBezTo>
                  <a:cubicBezTo>
                    <a:pt x="105" y="25"/>
                    <a:pt x="104" y="27"/>
                    <a:pt x="103" y="28"/>
                  </a:cubicBezTo>
                  <a:cubicBezTo>
                    <a:pt x="111" y="30"/>
                    <a:pt x="117" y="36"/>
                    <a:pt x="117" y="44"/>
                  </a:cubicBezTo>
                  <a:cubicBezTo>
                    <a:pt x="117" y="53"/>
                    <a:pt x="108" y="60"/>
                    <a:pt x="97" y="60"/>
                  </a:cubicBezTo>
                  <a:lnTo>
                    <a:pt x="2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172" y="1164704"/>
            <a:ext cx="1889646" cy="1889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0.00154 L -0.13959 0.00154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0.00185 L 0.12014 0.00185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-3.95062E-6 L -0.24983 -3.9506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0.00185 L 0.22257 0.0018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RESOURCE_PATHS_HASH_PRESENTER" val="6496b675807b9478ef18ba923fb04de6ad0ac"/>
  <p:tag name="commondata" val="eyJjb3VudCI6MiwiaGRpZCI6Ijg5ZGZmODNiNzUwZTg1NGQ1NzAyNWQ1Njc0YjFiMTlhIiwidXNlckNvdW50Ijoy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</Words>
  <Application>WPS 演示</Application>
  <PresentationFormat>全屏显示(16:9)</PresentationFormat>
  <Paragraphs>44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黑体</vt:lpstr>
      <vt:lpstr>taozhi.cn_PY</vt:lpstr>
      <vt:lpstr>Segoe UI Symbol</vt:lpstr>
      <vt:lpstr>Tahoma</vt:lpstr>
      <vt:lpstr>字魂59号-创粗黑</vt:lpstr>
      <vt:lpstr>微软雅黑</vt:lpstr>
      <vt:lpstr>楷体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☞ ♚ ☜</cp:lastModifiedBy>
  <cp:revision>3</cp:revision>
  <dcterms:created xsi:type="dcterms:W3CDTF">2024-07-01T02:01:00Z</dcterms:created>
  <dcterms:modified xsi:type="dcterms:W3CDTF">2024-07-01T02:23:48Z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v1.0_mb_F+3NtNE7OGtQXuJI2KkwnA==</vt:lpwstr>
  </property>
  <property fmtid="{D5CDD505-2E9C-101B-9397-08002B2CF9AE}" pid="4" name="ICV">
    <vt:lpwstr>307942352F8948C3909B6AAF7D5F303A_13</vt:lpwstr>
  </property>
</Properties>
</file>